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6" r:id="rId2"/>
    <p:sldId id="263" r:id="rId3"/>
    <p:sldId id="257" r:id="rId4"/>
    <p:sldId id="265" r:id="rId5"/>
    <p:sldId id="266" r:id="rId6"/>
    <p:sldId id="268" r:id="rId7"/>
    <p:sldId id="261" r:id="rId8"/>
    <p:sldId id="283" r:id="rId9"/>
    <p:sldId id="269" r:id="rId10"/>
    <p:sldId id="270" r:id="rId11"/>
    <p:sldId id="259" r:id="rId12"/>
    <p:sldId id="271" r:id="rId13"/>
    <p:sldId id="272" r:id="rId14"/>
    <p:sldId id="279" r:id="rId15"/>
    <p:sldId id="282" r:id="rId16"/>
    <p:sldId id="281" r:id="rId17"/>
    <p:sldId id="273" r:id="rId18"/>
    <p:sldId id="277" r:id="rId19"/>
    <p:sldId id="278" r:id="rId20"/>
    <p:sldId id="274" r:id="rId21"/>
    <p:sldId id="275" r:id="rId22"/>
    <p:sldId id="289" r:id="rId23"/>
    <p:sldId id="290" r:id="rId24"/>
    <p:sldId id="284" r:id="rId25"/>
    <p:sldId id="285" r:id="rId26"/>
    <p:sldId id="286" r:id="rId27"/>
    <p:sldId id="287" r:id="rId28"/>
    <p:sldId id="288" r:id="rId29"/>
    <p:sldId id="291" r:id="rId30"/>
    <p:sldId id="292" r:id="rId31"/>
    <p:sldId id="294" r:id="rId32"/>
    <p:sldId id="295" r:id="rId33"/>
    <p:sldId id="296" r:id="rId34"/>
    <p:sldId id="276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66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G XIE" userId="80757b54-9880-4271-aff5-d9099b1b28f5" providerId="ADAL" clId="{80A99BD0-F346-48D0-9B0F-9C46ECC65060}"/>
    <pc:docChg chg="undo custSel addSld delSld modSld sldOrd">
      <pc:chgData name="DONG XIE" userId="80757b54-9880-4271-aff5-d9099b1b28f5" providerId="ADAL" clId="{80A99BD0-F346-48D0-9B0F-9C46ECC65060}" dt="2017-08-27T20:24:45.118" v="6955"/>
      <pc:docMkLst>
        <pc:docMk/>
      </pc:docMkLst>
      <pc:sldChg chg="addSp modSp modAnim">
        <pc:chgData name="DONG XIE" userId="80757b54-9880-4271-aff5-d9099b1b28f5" providerId="ADAL" clId="{80A99BD0-F346-48D0-9B0F-9C46ECC65060}" dt="2017-08-27T19:27:11.319" v="4214" actId="1035"/>
        <pc:sldMkLst>
          <pc:docMk/>
          <pc:sldMk cId="453498310" sldId="257"/>
        </pc:sldMkLst>
        <pc:spChg chg="mod">
          <ac:chgData name="DONG XIE" userId="80757b54-9880-4271-aff5-d9099b1b28f5" providerId="ADAL" clId="{80A99BD0-F346-48D0-9B0F-9C46ECC65060}" dt="2017-08-25T18:43:21.498" v="3103" actId="255"/>
          <ac:spMkLst>
            <pc:docMk/>
            <pc:sldMk cId="453498310" sldId="257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8:35:30.230" v="2581"/>
          <ac:spMkLst>
            <pc:docMk/>
            <pc:sldMk cId="453498310" sldId="257"/>
            <ac:spMk id="3" creationId="{00000000-0000-0000-0000-000000000000}"/>
          </ac:spMkLst>
        </pc:spChg>
        <pc:spChg chg="add mod">
          <ac:chgData name="DONG XIE" userId="80757b54-9880-4271-aff5-d9099b1b28f5" providerId="ADAL" clId="{80A99BD0-F346-48D0-9B0F-9C46ECC65060}" dt="2017-08-27T19:27:11.319" v="4214" actId="1035"/>
          <ac:spMkLst>
            <pc:docMk/>
            <pc:sldMk cId="453498310" sldId="257"/>
            <ac:spMk id="18" creationId="{2A98C59B-37DE-4F04-8374-021E40773DA2}"/>
          </ac:spMkLst>
        </pc:spChg>
      </pc:sldChg>
      <pc:sldChg chg="addSp delSp modSp modAnim">
        <pc:chgData name="DONG XIE" userId="80757b54-9880-4271-aff5-d9099b1b28f5" providerId="ADAL" clId="{80A99BD0-F346-48D0-9B0F-9C46ECC65060}" dt="2017-08-25T19:14:39.964" v="3985" actId="113"/>
        <pc:sldMkLst>
          <pc:docMk/>
          <pc:sldMk cId="1414374456" sldId="259"/>
        </pc:sldMkLst>
        <pc:spChg chg="mod">
          <ac:chgData name="DONG XIE" userId="80757b54-9880-4271-aff5-d9099b1b28f5" providerId="ADAL" clId="{80A99BD0-F346-48D0-9B0F-9C46ECC65060}" dt="2017-08-25T18:44:10.980" v="3114" actId="404"/>
          <ac:spMkLst>
            <pc:docMk/>
            <pc:sldMk cId="1414374456" sldId="259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9:14:39.964" v="3985" actId="113"/>
          <ac:spMkLst>
            <pc:docMk/>
            <pc:sldMk cId="1414374456" sldId="259"/>
            <ac:spMk id="3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9:14:00.412" v="3958" actId="1076"/>
          <ac:spMkLst>
            <pc:docMk/>
            <pc:sldMk cId="1414374456" sldId="259"/>
            <ac:spMk id="5" creationId="{E2251409-0121-404F-BB91-050AB82C8901}"/>
          </ac:spMkLst>
        </pc:spChg>
        <pc:spChg chg="add del mod">
          <ac:chgData name="DONG XIE" userId="80757b54-9880-4271-aff5-d9099b1b28f5" providerId="ADAL" clId="{80A99BD0-F346-48D0-9B0F-9C46ECC65060}" dt="2017-08-25T19:12:16.862" v="3837" actId="478"/>
          <ac:spMkLst>
            <pc:docMk/>
            <pc:sldMk cId="1414374456" sldId="259"/>
            <ac:spMk id="6" creationId="{1FE48548-DF30-4C55-A1C4-599094320C7E}"/>
          </ac:spMkLst>
        </pc:spChg>
        <pc:spChg chg="add del mod">
          <ac:chgData name="DONG XIE" userId="80757b54-9880-4271-aff5-d9099b1b28f5" providerId="ADAL" clId="{80A99BD0-F346-48D0-9B0F-9C46ECC65060}" dt="2017-08-25T19:13:51.255" v="3954" actId="478"/>
          <ac:spMkLst>
            <pc:docMk/>
            <pc:sldMk cId="1414374456" sldId="259"/>
            <ac:spMk id="7" creationId="{5AC007E5-C6C8-44E4-B9CC-C2E703F71227}"/>
          </ac:spMkLst>
        </pc:spChg>
        <pc:picChg chg="mod">
          <ac:chgData name="DONG XIE" userId="80757b54-9880-4271-aff5-d9099b1b28f5" providerId="ADAL" clId="{80A99BD0-F346-48D0-9B0F-9C46ECC65060}" dt="2017-08-25T19:13:56.667" v="3957" actId="1076"/>
          <ac:picMkLst>
            <pc:docMk/>
            <pc:sldMk cId="1414374456" sldId="259"/>
            <ac:picMk id="4" creationId="{00000000-0000-0000-0000-000000000000}"/>
          </ac:picMkLst>
        </pc:picChg>
      </pc:sldChg>
      <pc:sldChg chg="modSp modAnim">
        <pc:chgData name="DONG XIE" userId="80757b54-9880-4271-aff5-d9099b1b28f5" providerId="ADAL" clId="{80A99BD0-F346-48D0-9B0F-9C46ECC65060}" dt="2017-08-27T19:28:07.767" v="4219"/>
        <pc:sldMkLst>
          <pc:docMk/>
          <pc:sldMk cId="1970897965" sldId="261"/>
        </pc:sldMkLst>
        <pc:spChg chg="mod">
          <ac:chgData name="DONG XIE" userId="80757b54-9880-4271-aff5-d9099b1b28f5" providerId="ADAL" clId="{80A99BD0-F346-48D0-9B0F-9C46ECC65060}" dt="2017-08-25T18:43:02.103" v="3099" actId="255"/>
          <ac:spMkLst>
            <pc:docMk/>
            <pc:sldMk cId="1970897965" sldId="261"/>
            <ac:spMk id="2" creationId="{00000000-0000-0000-0000-000000000000}"/>
          </ac:spMkLst>
        </pc:spChg>
      </pc:sldChg>
      <pc:sldChg chg="modSp modAnim">
        <pc:chgData name="DONG XIE" userId="80757b54-9880-4271-aff5-d9099b1b28f5" providerId="ADAL" clId="{80A99BD0-F346-48D0-9B0F-9C46ECC65060}" dt="2017-08-27T19:26:38.510" v="4210"/>
        <pc:sldMkLst>
          <pc:docMk/>
          <pc:sldMk cId="1513443377" sldId="263"/>
        </pc:sldMkLst>
        <pc:spChg chg="mod">
          <ac:chgData name="DONG XIE" userId="80757b54-9880-4271-aff5-d9099b1b28f5" providerId="ADAL" clId="{80A99BD0-F346-48D0-9B0F-9C46ECC65060}" dt="2017-08-25T18:43:26.998" v="3104" actId="255"/>
          <ac:spMkLst>
            <pc:docMk/>
            <pc:sldMk cId="1513443377" sldId="263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5:57:15.457" v="2249" actId="255"/>
          <ac:spMkLst>
            <pc:docMk/>
            <pc:sldMk cId="1513443377" sldId="263"/>
            <ac:spMk id="3" creationId="{00000000-0000-0000-0000-000000000000}"/>
          </ac:spMkLst>
        </pc:spChg>
      </pc:sldChg>
      <pc:sldChg chg="addSp delSp modSp modAnim">
        <pc:chgData name="DONG XIE" userId="80757b54-9880-4271-aff5-d9099b1b28f5" providerId="ADAL" clId="{80A99BD0-F346-48D0-9B0F-9C46ECC65060}" dt="2017-08-27T19:51:18.160" v="4638" actId="313"/>
        <pc:sldMkLst>
          <pc:docMk/>
          <pc:sldMk cId="1529986549" sldId="265"/>
        </pc:sldMkLst>
        <pc:spChg chg="mod">
          <ac:chgData name="DONG XIE" userId="80757b54-9880-4271-aff5-d9099b1b28f5" providerId="ADAL" clId="{80A99BD0-F346-48D0-9B0F-9C46ECC65060}" dt="2017-08-25T18:43:16.568" v="3102" actId="255"/>
          <ac:spMkLst>
            <pc:docMk/>
            <pc:sldMk cId="1529986549" sldId="265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51:14.262" v="4637"/>
          <ac:spMkLst>
            <pc:docMk/>
            <pc:sldMk cId="1529986549" sldId="265"/>
            <ac:spMk id="3" creationId="{00000000-0000-0000-0000-000000000000}"/>
          </ac:spMkLst>
        </pc:spChg>
        <pc:spChg chg="add mod">
          <ac:chgData name="DONG XIE" userId="80757b54-9880-4271-aff5-d9099b1b28f5" providerId="ADAL" clId="{80A99BD0-F346-48D0-9B0F-9C46ECC65060}" dt="2017-08-24T18:54:23.368" v="1799" actId="1035"/>
          <ac:spMkLst>
            <pc:docMk/>
            <pc:sldMk cId="1529986549" sldId="265"/>
            <ac:spMk id="6" creationId="{9B286105-0FB5-4D82-9FCE-2F1813DCFF09}"/>
          </ac:spMkLst>
        </pc:spChg>
        <pc:spChg chg="mod">
          <ac:chgData name="DONG XIE" userId="80757b54-9880-4271-aff5-d9099b1b28f5" providerId="ADAL" clId="{80A99BD0-F346-48D0-9B0F-9C46ECC65060}" dt="2017-08-27T19:51:18.160" v="4638" actId="313"/>
          <ac:spMkLst>
            <pc:docMk/>
            <pc:sldMk cId="1529986549" sldId="265"/>
            <ac:spMk id="10" creationId="{92B39362-7839-4A86-9805-728C4FCBEFB7}"/>
          </ac:spMkLst>
        </pc:spChg>
        <pc:spChg chg="mod">
          <ac:chgData name="DONG XIE" userId="80757b54-9880-4271-aff5-d9099b1b28f5" providerId="ADAL" clId="{80A99BD0-F346-48D0-9B0F-9C46ECC65060}" dt="2017-08-24T18:54:23.368" v="1799" actId="1035"/>
          <ac:spMkLst>
            <pc:docMk/>
            <pc:sldMk cId="1529986549" sldId="265"/>
            <ac:spMk id="11" creationId="{CC739512-5A43-427B-8F77-FEE76B2E70A4}"/>
          </ac:spMkLst>
        </pc:spChg>
        <pc:spChg chg="mod">
          <ac:chgData name="DONG XIE" userId="80757b54-9880-4271-aff5-d9099b1b28f5" providerId="ADAL" clId="{80A99BD0-F346-48D0-9B0F-9C46ECC65060}" dt="2017-08-24T18:16:33.568" v="54" actId="255"/>
          <ac:spMkLst>
            <pc:docMk/>
            <pc:sldMk cId="1529986549" sldId="265"/>
            <ac:spMk id="59" creationId="{5655D5DE-58AD-439A-AAF4-EC66FBF56159}"/>
          </ac:spMkLst>
        </pc:spChg>
        <pc:spChg chg="mod">
          <ac:chgData name="DONG XIE" userId="80757b54-9880-4271-aff5-d9099b1b28f5" providerId="ADAL" clId="{80A99BD0-F346-48D0-9B0F-9C46ECC65060}" dt="2017-08-24T18:16:30.423" v="50" actId="255"/>
          <ac:spMkLst>
            <pc:docMk/>
            <pc:sldMk cId="1529986549" sldId="265"/>
            <ac:spMk id="60" creationId="{0E7F5137-38FF-445F-8332-A206C95A2372}"/>
          </ac:spMkLst>
        </pc:spChg>
        <pc:spChg chg="mod">
          <ac:chgData name="DONG XIE" userId="80757b54-9880-4271-aff5-d9099b1b28f5" providerId="ADAL" clId="{80A99BD0-F346-48D0-9B0F-9C46ECC65060}" dt="2017-08-24T18:16:26.647" v="46" actId="255"/>
          <ac:spMkLst>
            <pc:docMk/>
            <pc:sldMk cId="1529986549" sldId="265"/>
            <ac:spMk id="61" creationId="{16C53C55-B26B-478D-B634-FD7240C0F2B0}"/>
          </ac:spMkLst>
        </pc:spChg>
        <pc:spChg chg="mod">
          <ac:chgData name="DONG XIE" userId="80757b54-9880-4271-aff5-d9099b1b28f5" providerId="ADAL" clId="{80A99BD0-F346-48D0-9B0F-9C46ECC65060}" dt="2017-08-24T18:18:58.048" v="82" actId="1076"/>
          <ac:spMkLst>
            <pc:docMk/>
            <pc:sldMk cId="1529986549" sldId="265"/>
            <ac:spMk id="62" creationId="{53382217-031D-46C3-98DC-707CFDA83CAB}"/>
          </ac:spMkLst>
        </pc:spChg>
        <pc:spChg chg="mod">
          <ac:chgData name="DONG XIE" userId="80757b54-9880-4271-aff5-d9099b1b28f5" providerId="ADAL" clId="{80A99BD0-F346-48D0-9B0F-9C46ECC65060}" dt="2017-08-24T18:16:39.017" v="55" actId="1076"/>
          <ac:spMkLst>
            <pc:docMk/>
            <pc:sldMk cId="1529986549" sldId="265"/>
            <ac:spMk id="67" creationId="{D66A174F-0966-4A98-81E7-C945048C57EF}"/>
          </ac:spMkLst>
        </pc:spChg>
        <pc:spChg chg="mod">
          <ac:chgData name="DONG XIE" userId="80757b54-9880-4271-aff5-d9099b1b28f5" providerId="ADAL" clId="{80A99BD0-F346-48D0-9B0F-9C46ECC65060}" dt="2017-08-24T18:16:41.707" v="56" actId="1076"/>
          <ac:spMkLst>
            <pc:docMk/>
            <pc:sldMk cId="1529986549" sldId="265"/>
            <ac:spMk id="68" creationId="{77BF9383-8A0C-4DA8-B0D6-4AA253E77ADB}"/>
          </ac:spMkLst>
        </pc:spChg>
        <pc:spChg chg="mod topLvl">
          <ac:chgData name="DONG XIE" userId="80757b54-9880-4271-aff5-d9099b1b28f5" providerId="ADAL" clId="{80A99BD0-F346-48D0-9B0F-9C46ECC65060}" dt="2017-08-24T18:16:49.609" v="57" actId="255"/>
          <ac:spMkLst>
            <pc:docMk/>
            <pc:sldMk cId="1529986549" sldId="265"/>
            <ac:spMk id="108" creationId="{2C0BE5A5-9468-4ACB-9785-B2F8F64FA530}"/>
          </ac:spMkLst>
        </pc:spChg>
        <pc:spChg chg="mod topLvl">
          <ac:chgData name="DONG XIE" userId="80757b54-9880-4271-aff5-d9099b1b28f5" providerId="ADAL" clId="{80A99BD0-F346-48D0-9B0F-9C46ECC65060}" dt="2017-08-24T18:16:49.609" v="57" actId="255"/>
          <ac:spMkLst>
            <pc:docMk/>
            <pc:sldMk cId="1529986549" sldId="265"/>
            <ac:spMk id="109" creationId="{AB56CF91-AF64-4A06-99FB-CB03214E4882}"/>
          </ac:spMkLst>
        </pc:spChg>
        <pc:spChg chg="mod topLvl">
          <ac:chgData name="DONG XIE" userId="80757b54-9880-4271-aff5-d9099b1b28f5" providerId="ADAL" clId="{80A99BD0-F346-48D0-9B0F-9C46ECC65060}" dt="2017-08-24T18:16:49.609" v="57" actId="255"/>
          <ac:spMkLst>
            <pc:docMk/>
            <pc:sldMk cId="1529986549" sldId="265"/>
            <ac:spMk id="110" creationId="{B9F31426-14EE-46AB-BEFB-2F420049939F}"/>
          </ac:spMkLst>
        </pc:spChg>
        <pc:spChg chg="mod topLvl">
          <ac:chgData name="DONG XIE" userId="80757b54-9880-4271-aff5-d9099b1b28f5" providerId="ADAL" clId="{80A99BD0-F346-48D0-9B0F-9C46ECC65060}" dt="2017-08-24T18:16:49.609" v="57" actId="255"/>
          <ac:spMkLst>
            <pc:docMk/>
            <pc:sldMk cId="1529986549" sldId="265"/>
            <ac:spMk id="111" creationId="{8F8CD331-3683-4291-AB99-8A73F3E8E153}"/>
          </ac:spMkLst>
        </pc:spChg>
        <pc:spChg chg="mod topLvl">
          <ac:chgData name="DONG XIE" userId="80757b54-9880-4271-aff5-d9099b1b28f5" providerId="ADAL" clId="{80A99BD0-F346-48D0-9B0F-9C46ECC65060}" dt="2017-08-24T18:19:14.942" v="97" actId="255"/>
          <ac:spMkLst>
            <pc:docMk/>
            <pc:sldMk cId="1529986549" sldId="265"/>
            <ac:spMk id="112" creationId="{38D0F30C-B9C4-4614-ABFE-8CBEB1B55D4C}"/>
          </ac:spMkLst>
        </pc:spChg>
        <pc:spChg chg="mod topLvl">
          <ac:chgData name="DONG XIE" userId="80757b54-9880-4271-aff5-d9099b1b28f5" providerId="ADAL" clId="{80A99BD0-F346-48D0-9B0F-9C46ECC65060}" dt="2017-08-24T18:19:10.154" v="93" actId="255"/>
          <ac:spMkLst>
            <pc:docMk/>
            <pc:sldMk cId="1529986549" sldId="265"/>
            <ac:spMk id="113" creationId="{48F7D7A6-7A93-4EA5-9FB2-889CF5CBD6D2}"/>
          </ac:spMkLst>
        </pc:spChg>
        <pc:spChg chg="mod topLvl">
          <ac:chgData name="DONG XIE" userId="80757b54-9880-4271-aff5-d9099b1b28f5" providerId="ADAL" clId="{80A99BD0-F346-48D0-9B0F-9C46ECC65060}" dt="2017-08-24T18:19:05.669" v="87" actId="255"/>
          <ac:spMkLst>
            <pc:docMk/>
            <pc:sldMk cId="1529986549" sldId="265"/>
            <ac:spMk id="114" creationId="{4818E1D5-3A28-4B03-8D9A-334BC6085536}"/>
          </ac:spMkLst>
        </pc:spChg>
        <pc:spChg chg="mod topLvl">
          <ac:chgData name="DONG XIE" userId="80757b54-9880-4271-aff5-d9099b1b28f5" providerId="ADAL" clId="{80A99BD0-F346-48D0-9B0F-9C46ECC65060}" dt="2017-08-24T18:19:02.769" v="83" actId="1076"/>
          <ac:spMkLst>
            <pc:docMk/>
            <pc:sldMk cId="1529986549" sldId="265"/>
            <ac:spMk id="115" creationId="{E500B1CD-A37D-4482-8B78-8D3AC3EDBD39}"/>
          </ac:spMkLst>
        </pc:spChg>
        <pc:spChg chg="mod topLvl">
          <ac:chgData name="DONG XIE" userId="80757b54-9880-4271-aff5-d9099b1b28f5" providerId="ADAL" clId="{80A99BD0-F346-48D0-9B0F-9C46ECC65060}" dt="2017-08-24T18:19:21.409" v="98" actId="1076"/>
          <ac:spMkLst>
            <pc:docMk/>
            <pc:sldMk cId="1529986549" sldId="265"/>
            <ac:spMk id="120" creationId="{E76E3AE9-3448-4A33-836A-F20048E63B08}"/>
          </ac:spMkLst>
        </pc:spChg>
        <pc:spChg chg="mod topLvl">
          <ac:chgData name="DONG XIE" userId="80757b54-9880-4271-aff5-d9099b1b28f5" providerId="ADAL" clId="{80A99BD0-F346-48D0-9B0F-9C46ECC65060}" dt="2017-08-24T18:19:23.817" v="99" actId="1076"/>
          <ac:spMkLst>
            <pc:docMk/>
            <pc:sldMk cId="1529986549" sldId="265"/>
            <ac:spMk id="121" creationId="{E43146F1-2A08-48C2-AAB8-D1EB6AAB3D8B}"/>
          </ac:spMkLst>
        </pc:spChg>
        <pc:spChg chg="add mod">
          <ac:chgData name="DONG XIE" userId="80757b54-9880-4271-aff5-d9099b1b28f5" providerId="ADAL" clId="{80A99BD0-F346-48D0-9B0F-9C46ECC65060}" dt="2017-08-24T18:54:23.368" v="1799" actId="1035"/>
          <ac:spMkLst>
            <pc:docMk/>
            <pc:sldMk cId="1529986549" sldId="265"/>
            <ac:spMk id="178" creationId="{A6EB1EF7-4A9C-4E8F-B13B-7DBEF38014EA}"/>
          </ac:spMkLst>
        </pc:spChg>
        <pc:grpChg chg="add mod">
          <ac:chgData name="DONG XIE" userId="80757b54-9880-4271-aff5-d9099b1b28f5" providerId="ADAL" clId="{80A99BD0-F346-48D0-9B0F-9C46ECC65060}" dt="2017-08-24T18:54:23.368" v="1799" actId="1035"/>
          <ac:grpSpMkLst>
            <pc:docMk/>
            <pc:sldMk cId="1529986549" sldId="265"/>
            <ac:grpSpMk id="4" creationId="{817C9AC2-D722-4927-AB93-694C7F64D065}"/>
          </ac:grpSpMkLst>
        </pc:grpChg>
        <pc:grpChg chg="del">
          <ac:chgData name="DONG XIE" userId="80757b54-9880-4271-aff5-d9099b1b28f5" providerId="ADAL" clId="{80A99BD0-F346-48D0-9B0F-9C46ECC65060}" dt="2017-08-24T18:14:09.508" v="11" actId="255"/>
          <ac:grpSpMkLst>
            <pc:docMk/>
            <pc:sldMk cId="1529986549" sldId="265"/>
            <ac:grpSpMk id="5" creationId="{27571C11-A52F-4D89-B4A6-04B5FF7A13B8}"/>
          </ac:grpSpMkLst>
        </pc:grpChg>
        <pc:grpChg chg="add del mod">
          <ac:chgData name="DONG XIE" userId="80757b54-9880-4271-aff5-d9099b1b28f5" providerId="ADAL" clId="{80A99BD0-F346-48D0-9B0F-9C46ECC65060}" dt="2017-08-24T18:14:33.696" v="19" actId="255"/>
          <ac:grpSpMkLst>
            <pc:docMk/>
            <pc:sldMk cId="1529986549" sldId="265"/>
            <ac:grpSpMk id="39" creationId="{801D5D07-C416-463A-83E4-A945AFDDB158}"/>
          </ac:grpSpMkLst>
        </pc:grpChg>
        <pc:grpChg chg="mod topLvl">
          <ac:chgData name="DONG XIE" userId="80757b54-9880-4271-aff5-d9099b1b28f5" providerId="ADAL" clId="{80A99BD0-F346-48D0-9B0F-9C46ECC65060}" dt="2017-08-24T18:54:23.368" v="1799" actId="1035"/>
          <ac:grpSpMkLst>
            <pc:docMk/>
            <pc:sldMk cId="1529986549" sldId="265"/>
            <ac:grpSpMk id="40" creationId="{3C4FF0EA-4959-4BFD-B7D5-93366361C129}"/>
          </ac:grpSpMkLst>
        </pc:grpChg>
        <pc:grpChg chg="add del mod">
          <ac:chgData name="DONG XIE" userId="80757b54-9880-4271-aff5-d9099b1b28f5" providerId="ADAL" clId="{80A99BD0-F346-48D0-9B0F-9C46ECC65060}" dt="2017-08-24T18:15:11.563" v="28" actId="255"/>
          <ac:grpSpMkLst>
            <pc:docMk/>
            <pc:sldMk cId="1529986549" sldId="265"/>
            <ac:grpSpMk id="99" creationId="{243B988C-FD24-4DDE-BEDF-05AF69A5F811}"/>
          </ac:grpSpMkLst>
        </pc:grpChg>
        <pc:grpChg chg="add mod">
          <ac:chgData name="DONG XIE" userId="80757b54-9880-4271-aff5-d9099b1b28f5" providerId="ADAL" clId="{80A99BD0-F346-48D0-9B0F-9C46ECC65060}" dt="2017-08-24T18:18:37.615" v="75" actId="255"/>
          <ac:grpSpMkLst>
            <pc:docMk/>
            <pc:sldMk cId="1529986549" sldId="265"/>
            <ac:grpSpMk id="129" creationId="{9060F1B2-D3E9-4C52-995A-71C128C9AEB3}"/>
          </ac:grpSpMkLst>
        </pc:grpChg>
        <pc:grpChg chg="add mod">
          <ac:chgData name="DONG XIE" userId="80757b54-9880-4271-aff5-d9099b1b28f5" providerId="ADAL" clId="{80A99BD0-F346-48D0-9B0F-9C46ECC65060}" dt="2017-08-24T18:18:37.615" v="75" actId="255"/>
          <ac:grpSpMkLst>
            <pc:docMk/>
            <pc:sldMk cId="1529986549" sldId="265"/>
            <ac:grpSpMk id="153" creationId="{856205C3-089D-4886-9A67-C0037F1FFBD7}"/>
          </ac:grpSpMkLst>
        </pc:grpChg>
        <pc:cxnChg chg="del mod">
          <ac:chgData name="DONG XIE" userId="80757b54-9880-4271-aff5-d9099b1b28f5" providerId="ADAL" clId="{80A99BD0-F346-48D0-9B0F-9C46ECC65060}" dt="2017-08-24T18:20:56.511" v="126" actId="478"/>
          <ac:cxnSpMkLst>
            <pc:docMk/>
            <pc:sldMk cId="1529986549" sldId="265"/>
            <ac:cxnSpMk id="8" creationId="{C29BEC1A-C1BC-402D-9DDC-E1C3EE8E7F88}"/>
          </ac:cxnSpMkLst>
        </pc:cxnChg>
        <pc:cxnChg chg="del mod">
          <ac:chgData name="DONG XIE" userId="80757b54-9880-4271-aff5-d9099b1b28f5" providerId="ADAL" clId="{80A99BD0-F346-48D0-9B0F-9C46ECC65060}" dt="2017-08-24T18:20:55.536" v="125" actId="478"/>
          <ac:cxnSpMkLst>
            <pc:docMk/>
            <pc:sldMk cId="1529986549" sldId="265"/>
            <ac:cxnSpMk id="9" creationId="{75022D9B-341C-4A57-A46A-1580AADD553B}"/>
          </ac:cxnSpMkLst>
        </pc:cxnChg>
        <pc:cxnChg chg="del mod topLvl">
          <ac:chgData name="DONG XIE" userId="80757b54-9880-4271-aff5-d9099b1b28f5" providerId="ADAL" clId="{80A99BD0-F346-48D0-9B0F-9C46ECC65060}" dt="2017-08-24T18:15:00.891" v="27" actId="478"/>
          <ac:cxnSpMkLst>
            <pc:docMk/>
            <pc:sldMk cId="1529986549" sldId="265"/>
            <ac:cxnSpMk id="41" creationId="{73C355C9-186F-4896-802F-EDF25BFF07FA}"/>
          </ac:cxnSpMkLst>
        </pc:cxnChg>
        <pc:cxnChg chg="del mod topLvl">
          <ac:chgData name="DONG XIE" userId="80757b54-9880-4271-aff5-d9099b1b28f5" providerId="ADAL" clId="{80A99BD0-F346-48D0-9B0F-9C46ECC65060}" dt="2017-08-24T18:14:52.603" v="24" actId="478"/>
          <ac:cxnSpMkLst>
            <pc:docMk/>
            <pc:sldMk cId="1529986549" sldId="265"/>
            <ac:cxnSpMk id="42" creationId="{B0F6D4A8-27B9-42D8-A877-BF2076812E1C}"/>
          </ac:cxnSpMkLst>
        </pc:cxnChg>
        <pc:cxnChg chg="del mod topLvl">
          <ac:chgData name="DONG XIE" userId="80757b54-9880-4271-aff5-d9099b1b28f5" providerId="ADAL" clId="{80A99BD0-F346-48D0-9B0F-9C46ECC65060}" dt="2017-08-24T18:14:57.275" v="26" actId="478"/>
          <ac:cxnSpMkLst>
            <pc:docMk/>
            <pc:sldMk cId="1529986549" sldId="265"/>
            <ac:cxnSpMk id="43" creationId="{02AE8F70-CE38-48AF-ACA0-E344BD66AD0C}"/>
          </ac:cxnSpMkLst>
        </pc:cxnChg>
        <pc:cxnChg chg="del mod topLvl">
          <ac:chgData name="DONG XIE" userId="80757b54-9880-4271-aff5-d9099b1b28f5" providerId="ADAL" clId="{80A99BD0-F346-48D0-9B0F-9C46ECC65060}" dt="2017-08-24T18:14:45.235" v="22" actId="478"/>
          <ac:cxnSpMkLst>
            <pc:docMk/>
            <pc:sldMk cId="1529986549" sldId="265"/>
            <ac:cxnSpMk id="44" creationId="{02C159CC-C4F5-45DD-8D1E-39FF417E74F7}"/>
          </ac:cxnSpMkLst>
        </pc:cxnChg>
        <pc:cxnChg chg="del mod topLvl">
          <ac:chgData name="DONG XIE" userId="80757b54-9880-4271-aff5-d9099b1b28f5" providerId="ADAL" clId="{80A99BD0-F346-48D0-9B0F-9C46ECC65060}" dt="2017-08-24T18:14:49.872" v="23" actId="478"/>
          <ac:cxnSpMkLst>
            <pc:docMk/>
            <pc:sldMk cId="1529986549" sldId="265"/>
            <ac:cxnSpMk id="45" creationId="{538AE9BC-DDC4-45AC-8E24-999DEFD1A554}"/>
          </ac:cxnSpMkLst>
        </pc:cxnChg>
        <pc:cxnChg chg="del mod topLvl">
          <ac:chgData name="DONG XIE" userId="80757b54-9880-4271-aff5-d9099b1b28f5" providerId="ADAL" clId="{80A99BD0-F346-48D0-9B0F-9C46ECC65060}" dt="2017-08-24T18:14:54.686" v="25" actId="478"/>
          <ac:cxnSpMkLst>
            <pc:docMk/>
            <pc:sldMk cId="1529986549" sldId="265"/>
            <ac:cxnSpMk id="46" creationId="{660189F5-BDB9-4190-BCC5-CBF04A808257}"/>
          </ac:cxnSpMkLst>
        </pc:cxnChg>
        <pc:cxnChg chg="mod">
          <ac:chgData name="DONG XIE" userId="80757b54-9880-4271-aff5-d9099b1b28f5" providerId="ADAL" clId="{80A99BD0-F346-48D0-9B0F-9C46ECC65060}" dt="2017-08-24T18:53:01.133" v="1777" actId="692"/>
          <ac:cxnSpMkLst>
            <pc:docMk/>
            <pc:sldMk cId="1529986549" sldId="265"/>
            <ac:cxnSpMk id="63" creationId="{DB41DA67-C2FE-402F-AAC0-7103D81D4065}"/>
          </ac:cxnSpMkLst>
        </pc:cxnChg>
        <pc:cxnChg chg="mod">
          <ac:chgData name="DONG XIE" userId="80757b54-9880-4271-aff5-d9099b1b28f5" providerId="ADAL" clId="{80A99BD0-F346-48D0-9B0F-9C46ECC65060}" dt="2017-08-24T18:53:01.133" v="1777" actId="692"/>
          <ac:cxnSpMkLst>
            <pc:docMk/>
            <pc:sldMk cId="1529986549" sldId="265"/>
            <ac:cxnSpMk id="64" creationId="{C04B36A9-C093-4F13-9B04-54C888D27C0B}"/>
          </ac:cxnSpMkLst>
        </pc:cxnChg>
        <pc:cxnChg chg="mod">
          <ac:chgData name="DONG XIE" userId="80757b54-9880-4271-aff5-d9099b1b28f5" providerId="ADAL" clId="{80A99BD0-F346-48D0-9B0F-9C46ECC65060}" dt="2017-08-24T18:53:01.133" v="1777" actId="692"/>
          <ac:cxnSpMkLst>
            <pc:docMk/>
            <pc:sldMk cId="1529986549" sldId="265"/>
            <ac:cxnSpMk id="65" creationId="{8E4DCE1D-FC58-4F3C-A033-3DC6C339DB3B}"/>
          </ac:cxnSpMkLst>
        </pc:cxnChg>
        <pc:cxnChg chg="mod">
          <ac:chgData name="DONG XIE" userId="80757b54-9880-4271-aff5-d9099b1b28f5" providerId="ADAL" clId="{80A99BD0-F346-48D0-9B0F-9C46ECC65060}" dt="2017-08-24T18:53:01.133" v="1777" actId="692"/>
          <ac:cxnSpMkLst>
            <pc:docMk/>
            <pc:sldMk cId="1529986549" sldId="265"/>
            <ac:cxnSpMk id="66" creationId="{AABB946D-8754-4B1C-A94C-CEEEFFE8164F}"/>
          </ac:cxnSpMkLst>
        </pc:cxnChg>
        <pc:cxnChg chg="mod">
          <ac:chgData name="DONG XIE" userId="80757b54-9880-4271-aff5-d9099b1b28f5" providerId="ADAL" clId="{80A99BD0-F346-48D0-9B0F-9C46ECC65060}" dt="2017-08-24T18:53:01.133" v="1777" actId="692"/>
          <ac:cxnSpMkLst>
            <pc:docMk/>
            <pc:sldMk cId="1529986549" sldId="265"/>
            <ac:cxnSpMk id="69" creationId="{A256FD74-B6BD-4367-8174-222B1F875CC2}"/>
          </ac:cxnSpMkLst>
        </pc:cxnChg>
        <pc:cxnChg chg="add del">
          <ac:chgData name="DONG XIE" userId="80757b54-9880-4271-aff5-d9099b1b28f5" providerId="ADAL" clId="{80A99BD0-F346-48D0-9B0F-9C46ECC65060}" dt="2017-08-24T18:14:33.696" v="19" actId="255"/>
          <ac:cxnSpMkLst>
            <pc:docMk/>
            <pc:sldMk cId="1529986549" sldId="265"/>
            <ac:cxnSpMk id="93" creationId="{B47BF26B-C39A-4317-8A16-04257EA07F65}"/>
          </ac:cxnSpMkLst>
        </pc:cxnChg>
        <pc:cxnChg chg="add del">
          <ac:chgData name="DONG XIE" userId="80757b54-9880-4271-aff5-d9099b1b28f5" providerId="ADAL" clId="{80A99BD0-F346-48D0-9B0F-9C46ECC65060}" dt="2017-08-24T18:14:33.696" v="19" actId="255"/>
          <ac:cxnSpMkLst>
            <pc:docMk/>
            <pc:sldMk cId="1529986549" sldId="265"/>
            <ac:cxnSpMk id="94" creationId="{1FD27DAF-D4B1-4F7E-9DEE-24FE759F3A34}"/>
          </ac:cxnSpMkLst>
        </pc:cxnChg>
        <pc:cxnChg chg="add del">
          <ac:chgData name="DONG XIE" userId="80757b54-9880-4271-aff5-d9099b1b28f5" providerId="ADAL" clId="{80A99BD0-F346-48D0-9B0F-9C46ECC65060}" dt="2017-08-24T18:14:33.696" v="19" actId="255"/>
          <ac:cxnSpMkLst>
            <pc:docMk/>
            <pc:sldMk cId="1529986549" sldId="265"/>
            <ac:cxnSpMk id="95" creationId="{56A96A8F-E7F5-4A2D-8A67-02FBBF44DF2D}"/>
          </ac:cxnSpMkLst>
        </pc:cxnChg>
        <pc:cxnChg chg="add del">
          <ac:chgData name="DONG XIE" userId="80757b54-9880-4271-aff5-d9099b1b28f5" providerId="ADAL" clId="{80A99BD0-F346-48D0-9B0F-9C46ECC65060}" dt="2017-08-24T18:14:33.696" v="19" actId="255"/>
          <ac:cxnSpMkLst>
            <pc:docMk/>
            <pc:sldMk cId="1529986549" sldId="265"/>
            <ac:cxnSpMk id="96" creationId="{8D839C91-FAE5-487F-B212-73A45DE1A171}"/>
          </ac:cxnSpMkLst>
        </pc:cxnChg>
        <pc:cxnChg chg="add del">
          <ac:chgData name="DONG XIE" userId="80757b54-9880-4271-aff5-d9099b1b28f5" providerId="ADAL" clId="{80A99BD0-F346-48D0-9B0F-9C46ECC65060}" dt="2017-08-24T18:14:33.696" v="19" actId="255"/>
          <ac:cxnSpMkLst>
            <pc:docMk/>
            <pc:sldMk cId="1529986549" sldId="265"/>
            <ac:cxnSpMk id="97" creationId="{5503D0A5-DA97-4D5F-BE63-2819D82883BB}"/>
          </ac:cxnSpMkLst>
        </pc:cxnChg>
        <pc:cxnChg chg="add del">
          <ac:chgData name="DONG XIE" userId="80757b54-9880-4271-aff5-d9099b1b28f5" providerId="ADAL" clId="{80A99BD0-F346-48D0-9B0F-9C46ECC65060}" dt="2017-08-24T18:14:33.696" v="19" actId="255"/>
          <ac:cxnSpMkLst>
            <pc:docMk/>
            <pc:sldMk cId="1529986549" sldId="265"/>
            <ac:cxnSpMk id="98" creationId="{9CC0BFA3-9C18-4D08-96D6-E4E1EEB0B28E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0" creationId="{3EBD9DBF-FB38-418E-B7EF-9B8685B76D27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1" creationId="{89D48051-7D09-450C-BDD4-DF03666F5198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2" creationId="{1E60D472-C447-4C2D-8CCB-A1D959C0BC86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3" creationId="{99C8368A-68C2-479E-A5A6-B39442ABB7FC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4" creationId="{3E6B42A6-47A0-4537-9730-2FA59C9F939A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5" creationId="{16E4EA3B-7467-4DF4-9E5F-CDDB32750758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6" creationId="{C5E305E7-E37C-4A27-9DB0-576C490AD1DD}"/>
          </ac:cxnSpMkLst>
        </pc:cxnChg>
        <pc:cxnChg chg="mod topLvl">
          <ac:chgData name="DONG XIE" userId="80757b54-9880-4271-aff5-d9099b1b28f5" providerId="ADAL" clId="{80A99BD0-F346-48D0-9B0F-9C46ECC65060}" dt="2017-08-24T18:16:49.609" v="57" actId="255"/>
          <ac:cxnSpMkLst>
            <pc:docMk/>
            <pc:sldMk cId="1529986549" sldId="265"/>
            <ac:cxnSpMk id="107" creationId="{6FE365B1-46C8-48F1-ACEF-1A5723130B06}"/>
          </ac:cxnSpMkLst>
        </pc:cxnChg>
        <pc:cxnChg chg="del mod topLvl">
          <ac:chgData name="DONG XIE" userId="80757b54-9880-4271-aff5-d9099b1b28f5" providerId="ADAL" clId="{80A99BD0-F346-48D0-9B0F-9C46ECC65060}" dt="2017-08-24T18:15:15.339" v="29" actId="478"/>
          <ac:cxnSpMkLst>
            <pc:docMk/>
            <pc:sldMk cId="1529986549" sldId="265"/>
            <ac:cxnSpMk id="116" creationId="{12440018-EB4E-4816-8672-142FA02B0E24}"/>
          </ac:cxnSpMkLst>
        </pc:cxnChg>
        <pc:cxnChg chg="del mod topLvl">
          <ac:chgData name="DONG XIE" userId="80757b54-9880-4271-aff5-d9099b1b28f5" providerId="ADAL" clId="{80A99BD0-F346-48D0-9B0F-9C46ECC65060}" dt="2017-08-24T18:15:18" v="30" actId="478"/>
          <ac:cxnSpMkLst>
            <pc:docMk/>
            <pc:sldMk cId="1529986549" sldId="265"/>
            <ac:cxnSpMk id="117" creationId="{C8A3E40E-14AD-4B71-B32A-963E6879CC12}"/>
          </ac:cxnSpMkLst>
        </pc:cxnChg>
        <pc:cxnChg chg="del mod topLvl">
          <ac:chgData name="DONG XIE" userId="80757b54-9880-4271-aff5-d9099b1b28f5" providerId="ADAL" clId="{80A99BD0-F346-48D0-9B0F-9C46ECC65060}" dt="2017-08-24T18:15:23.596" v="31" actId="478"/>
          <ac:cxnSpMkLst>
            <pc:docMk/>
            <pc:sldMk cId="1529986549" sldId="265"/>
            <ac:cxnSpMk id="118" creationId="{17E48971-8BBB-441D-84B7-0AD838E8E3B0}"/>
          </ac:cxnSpMkLst>
        </pc:cxnChg>
        <pc:cxnChg chg="del mod topLvl">
          <ac:chgData name="DONG XIE" userId="80757b54-9880-4271-aff5-d9099b1b28f5" providerId="ADAL" clId="{80A99BD0-F346-48D0-9B0F-9C46ECC65060}" dt="2017-08-24T18:15:29.445" v="33" actId="478"/>
          <ac:cxnSpMkLst>
            <pc:docMk/>
            <pc:sldMk cId="1529986549" sldId="265"/>
            <ac:cxnSpMk id="119" creationId="{7C1C0A70-1833-4BFE-AA47-1E90A4C135CE}"/>
          </ac:cxnSpMkLst>
        </pc:cxnChg>
        <pc:cxnChg chg="del mod topLvl">
          <ac:chgData name="DONG XIE" userId="80757b54-9880-4271-aff5-d9099b1b28f5" providerId="ADAL" clId="{80A99BD0-F346-48D0-9B0F-9C46ECC65060}" dt="2017-08-24T18:15:26.507" v="32" actId="478"/>
          <ac:cxnSpMkLst>
            <pc:docMk/>
            <pc:sldMk cId="1529986549" sldId="265"/>
            <ac:cxnSpMk id="122" creationId="{ECCFAF90-1770-49E3-9E2E-859A9E04DA3D}"/>
          </ac:cxnSpMkLst>
        </pc:cxnChg>
        <pc:cxnChg chg="add mod">
          <ac:chgData name="DONG XIE" userId="80757b54-9880-4271-aff5-d9099b1b28f5" providerId="ADAL" clId="{80A99BD0-F346-48D0-9B0F-9C46ECC65060}" dt="2017-08-24T18:53:23.817" v="1779" actId="692"/>
          <ac:cxnSpMkLst>
            <pc:docMk/>
            <pc:sldMk cId="1529986549" sldId="265"/>
            <ac:cxnSpMk id="123" creationId="{C1C2A0AD-B1D1-47FD-BD08-97E67E89FC6B}"/>
          </ac:cxnSpMkLst>
        </pc:cxnChg>
        <pc:cxnChg chg="add mod">
          <ac:chgData name="DONG XIE" userId="80757b54-9880-4271-aff5-d9099b1b28f5" providerId="ADAL" clId="{80A99BD0-F346-48D0-9B0F-9C46ECC65060}" dt="2017-08-24T18:53:23.817" v="1779" actId="692"/>
          <ac:cxnSpMkLst>
            <pc:docMk/>
            <pc:sldMk cId="1529986549" sldId="265"/>
            <ac:cxnSpMk id="124" creationId="{0CE1FFDB-A034-45FD-84B4-E50C5BB6F8B0}"/>
          </ac:cxnSpMkLst>
        </pc:cxnChg>
        <pc:cxnChg chg="add mod">
          <ac:chgData name="DONG XIE" userId="80757b54-9880-4271-aff5-d9099b1b28f5" providerId="ADAL" clId="{80A99BD0-F346-48D0-9B0F-9C46ECC65060}" dt="2017-08-24T18:53:23.817" v="1779" actId="692"/>
          <ac:cxnSpMkLst>
            <pc:docMk/>
            <pc:sldMk cId="1529986549" sldId="265"/>
            <ac:cxnSpMk id="125" creationId="{1531A236-F20B-4468-A527-E8384A53B859}"/>
          </ac:cxnSpMkLst>
        </pc:cxnChg>
        <pc:cxnChg chg="add mod">
          <ac:chgData name="DONG XIE" userId="80757b54-9880-4271-aff5-d9099b1b28f5" providerId="ADAL" clId="{80A99BD0-F346-48D0-9B0F-9C46ECC65060}" dt="2017-08-24T18:53:23.817" v="1779" actId="692"/>
          <ac:cxnSpMkLst>
            <pc:docMk/>
            <pc:sldMk cId="1529986549" sldId="265"/>
            <ac:cxnSpMk id="126" creationId="{69E26115-FAA4-4B38-A0A5-01781E6560A0}"/>
          </ac:cxnSpMkLst>
        </pc:cxnChg>
        <pc:cxnChg chg="add mod">
          <ac:chgData name="DONG XIE" userId="80757b54-9880-4271-aff5-d9099b1b28f5" providerId="ADAL" clId="{80A99BD0-F346-48D0-9B0F-9C46ECC65060}" dt="2017-08-24T18:53:23.817" v="1779" actId="692"/>
          <ac:cxnSpMkLst>
            <pc:docMk/>
            <pc:sldMk cId="1529986549" sldId="265"/>
            <ac:cxnSpMk id="127" creationId="{2365E51E-3004-4ABB-ACBE-7F6AB2EF161D}"/>
          </ac:cxnSpMkLst>
        </pc:cxnChg>
        <pc:cxnChg chg="add mod">
          <ac:chgData name="DONG XIE" userId="80757b54-9880-4271-aff5-d9099b1b28f5" providerId="ADAL" clId="{80A99BD0-F346-48D0-9B0F-9C46ECC65060}" dt="2017-08-24T18:53:30.372" v="1780" actId="14100"/>
          <ac:cxnSpMkLst>
            <pc:docMk/>
            <pc:sldMk cId="1529986549" sldId="265"/>
            <ac:cxnSpMk id="128" creationId="{1869F4D0-5F99-4A70-B914-73C8AE623FFE}"/>
          </ac:cxnSpMkLst>
        </pc:cxnChg>
      </pc:sldChg>
      <pc:sldChg chg="modSp modAnim">
        <pc:chgData name="DONG XIE" userId="80757b54-9880-4271-aff5-d9099b1b28f5" providerId="ADAL" clId="{80A99BD0-F346-48D0-9B0F-9C46ECC65060}" dt="2017-08-25T18:43:12.462" v="3101" actId="255"/>
        <pc:sldMkLst>
          <pc:docMk/>
          <pc:sldMk cId="1586497857" sldId="266"/>
        </pc:sldMkLst>
        <pc:spChg chg="mod">
          <ac:chgData name="DONG XIE" userId="80757b54-9880-4271-aff5-d9099b1b28f5" providerId="ADAL" clId="{80A99BD0-F346-48D0-9B0F-9C46ECC65060}" dt="2017-08-25T18:43:12.462" v="3101" actId="255"/>
          <ac:spMkLst>
            <pc:docMk/>
            <pc:sldMk cId="1586497857" sldId="266"/>
            <ac:spMk id="2" creationId="{00000000-0000-0000-0000-000000000000}"/>
          </ac:spMkLst>
        </pc:spChg>
      </pc:sldChg>
      <pc:sldChg chg="modSp modAnim">
        <pc:chgData name="DONG XIE" userId="80757b54-9880-4271-aff5-d9099b1b28f5" providerId="ADAL" clId="{80A99BD0-F346-48D0-9B0F-9C46ECC65060}" dt="2017-08-27T19:28:00.374" v="4218"/>
        <pc:sldMkLst>
          <pc:docMk/>
          <pc:sldMk cId="2582624547" sldId="268"/>
        </pc:sldMkLst>
        <pc:spChg chg="mod">
          <ac:chgData name="DONG XIE" userId="80757b54-9880-4271-aff5-d9099b1b28f5" providerId="ADAL" clId="{80A99BD0-F346-48D0-9B0F-9C46ECC65060}" dt="2017-08-25T18:43:07.287" v="3100" actId="255"/>
          <ac:spMkLst>
            <pc:docMk/>
            <pc:sldMk cId="2582624547" sldId="268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9:20:27.313" v="4208"/>
          <ac:spMkLst>
            <pc:docMk/>
            <pc:sldMk cId="2582624547" sldId="268"/>
            <ac:spMk id="3" creationId="{00000000-0000-0000-0000-000000000000}"/>
          </ac:spMkLst>
        </pc:spChg>
      </pc:sldChg>
      <pc:sldChg chg="delSp modSp modAnim">
        <pc:chgData name="DONG XIE" userId="80757b54-9880-4271-aff5-d9099b1b28f5" providerId="ADAL" clId="{80A99BD0-F346-48D0-9B0F-9C46ECC65060}" dt="2017-08-27T19:28:22.717" v="4220"/>
        <pc:sldMkLst>
          <pc:docMk/>
          <pc:sldMk cId="3815211460" sldId="269"/>
        </pc:sldMkLst>
        <pc:spChg chg="mod">
          <ac:chgData name="DONG XIE" userId="80757b54-9880-4271-aff5-d9099b1b28f5" providerId="ADAL" clId="{80A99BD0-F346-48D0-9B0F-9C46ECC65060}" dt="2017-08-25T18:44:04.988" v="3113" actId="404"/>
          <ac:spMkLst>
            <pc:docMk/>
            <pc:sldMk cId="3815211460" sldId="269"/>
            <ac:spMk id="2" creationId="{00000000-0000-0000-0000-000000000000}"/>
          </ac:spMkLst>
        </pc:spChg>
        <pc:grpChg chg="mod topLvl">
          <ac:chgData name="DONG XIE" userId="80757b54-9880-4271-aff5-d9099b1b28f5" providerId="ADAL" clId="{80A99BD0-F346-48D0-9B0F-9C46ECC65060}" dt="2017-08-25T11:34:35.860" v="2182" actId="404"/>
          <ac:grpSpMkLst>
            <pc:docMk/>
            <pc:sldMk cId="3815211460" sldId="269"/>
            <ac:grpSpMk id="4" creationId="{CF1075AC-3F1B-4536-93C0-43F25A99A5AD}"/>
          </ac:grpSpMkLst>
        </pc:grpChg>
        <pc:grpChg chg="mod topLvl">
          <ac:chgData name="DONG XIE" userId="80757b54-9880-4271-aff5-d9099b1b28f5" providerId="ADAL" clId="{80A99BD0-F346-48D0-9B0F-9C46ECC65060}" dt="2017-08-25T11:34:35.860" v="2182" actId="404"/>
          <ac:grpSpMkLst>
            <pc:docMk/>
            <pc:sldMk cId="3815211460" sldId="269"/>
            <ac:grpSpMk id="106" creationId="{45CF52C6-B349-492A-99FD-CDBA640E3940}"/>
          </ac:grpSpMkLst>
        </pc:grpChg>
        <pc:grpChg chg="del">
          <ac:chgData name="DONG XIE" userId="80757b54-9880-4271-aff5-d9099b1b28f5" providerId="ADAL" clId="{80A99BD0-F346-48D0-9B0F-9C46ECC65060}" dt="2017-08-25T11:34:35.860" v="2182" actId="404"/>
          <ac:grpSpMkLst>
            <pc:docMk/>
            <pc:sldMk cId="3815211460" sldId="269"/>
            <ac:grpSpMk id="211" creationId="{D6C03399-9ED8-4E5F-A0EF-AB371C87A6B7}"/>
          </ac:grpSpMkLst>
        </pc:grpChg>
      </pc:sldChg>
      <pc:sldChg chg="modSp modAnim">
        <pc:chgData name="DONG XIE" userId="80757b54-9880-4271-aff5-d9099b1b28f5" providerId="ADAL" clId="{80A99BD0-F346-48D0-9B0F-9C46ECC65060}" dt="2017-08-27T19:28:29.551" v="4221"/>
        <pc:sldMkLst>
          <pc:docMk/>
          <pc:sldMk cId="1439958263" sldId="270"/>
        </pc:sldMkLst>
        <pc:spChg chg="mod">
          <ac:chgData name="DONG XIE" userId="80757b54-9880-4271-aff5-d9099b1b28f5" providerId="ADAL" clId="{80A99BD0-F346-48D0-9B0F-9C46ECC65060}" dt="2017-08-25T18:44:01.137" v="3112" actId="404"/>
          <ac:spMkLst>
            <pc:docMk/>
            <pc:sldMk cId="1439958263" sldId="270"/>
            <ac:spMk id="2" creationId="{00000000-0000-0000-0000-000000000000}"/>
          </ac:spMkLst>
        </pc:spChg>
      </pc:sldChg>
      <pc:sldChg chg="addSp delSp modSp modAnim">
        <pc:chgData name="DONG XIE" userId="80757b54-9880-4271-aff5-d9099b1b28f5" providerId="ADAL" clId="{80A99BD0-F346-48D0-9B0F-9C46ECC65060}" dt="2017-08-27T19:28:45.214" v="4223"/>
        <pc:sldMkLst>
          <pc:docMk/>
          <pc:sldMk cId="1042630424" sldId="271"/>
        </pc:sldMkLst>
        <pc:spChg chg="mod">
          <ac:chgData name="DONG XIE" userId="80757b54-9880-4271-aff5-d9099b1b28f5" providerId="ADAL" clId="{80A99BD0-F346-48D0-9B0F-9C46ECC65060}" dt="2017-08-25T18:43:47.779" v="3110" actId="255"/>
          <ac:spMkLst>
            <pc:docMk/>
            <pc:sldMk cId="1042630424" sldId="271"/>
            <ac:spMk id="2" creationId="{00000000-0000-0000-0000-000000000000}"/>
          </ac:spMkLst>
        </pc:spChg>
        <pc:spChg chg="add mod">
          <ac:chgData name="DONG XIE" userId="80757b54-9880-4271-aff5-d9099b1b28f5" providerId="ADAL" clId="{80A99BD0-F346-48D0-9B0F-9C46ECC65060}" dt="2017-08-24T18:33:42.796" v="464" actId="1076"/>
          <ac:spMkLst>
            <pc:docMk/>
            <pc:sldMk cId="1042630424" sldId="271"/>
            <ac:spMk id="4" creationId="{B1C8AB84-71D6-4DE5-8FAA-D8ACC80D5FAA}"/>
          </ac:spMkLst>
        </pc:spChg>
        <pc:spChg chg="add del mod">
          <ac:chgData name="DONG XIE" userId="80757b54-9880-4271-aff5-d9099b1b28f5" providerId="ADAL" clId="{80A99BD0-F346-48D0-9B0F-9C46ECC65060}" dt="2017-08-25T11:39:57.268" v="2216" actId="255"/>
          <ac:spMkLst>
            <pc:docMk/>
            <pc:sldMk cId="1042630424" sldId="271"/>
            <ac:spMk id="142" creationId="{082E8FA3-B18A-424C-8CC6-4C2138ADC579}"/>
          </ac:spMkLst>
        </pc:spChg>
        <pc:spChg chg="add del mod">
          <ac:chgData name="DONG XIE" userId="80757b54-9880-4271-aff5-d9099b1b28f5" providerId="ADAL" clId="{80A99BD0-F346-48D0-9B0F-9C46ECC65060}" dt="2017-08-25T11:39:57.268" v="2216" actId="255"/>
          <ac:spMkLst>
            <pc:docMk/>
            <pc:sldMk cId="1042630424" sldId="271"/>
            <ac:spMk id="217" creationId="{4616C560-6A94-4FC3-8FD0-04090474257A}"/>
          </ac:spMkLst>
        </pc:spChg>
        <pc:spChg chg="add del mod">
          <ac:chgData name="DONG XIE" userId="80757b54-9880-4271-aff5-d9099b1b28f5" providerId="ADAL" clId="{80A99BD0-F346-48D0-9B0F-9C46ECC65060}" dt="2017-08-25T11:39:57.268" v="2216" actId="255"/>
          <ac:spMkLst>
            <pc:docMk/>
            <pc:sldMk cId="1042630424" sldId="271"/>
            <ac:spMk id="218" creationId="{8DBA55C9-1337-4379-ADD7-D8D172006F1C}"/>
          </ac:spMkLst>
        </pc:spChg>
        <pc:spChg chg="add del mod">
          <ac:chgData name="DONG XIE" userId="80757b54-9880-4271-aff5-d9099b1b28f5" providerId="ADAL" clId="{80A99BD0-F346-48D0-9B0F-9C46ECC65060}" dt="2017-08-25T11:39:57.268" v="2216" actId="255"/>
          <ac:spMkLst>
            <pc:docMk/>
            <pc:sldMk cId="1042630424" sldId="271"/>
            <ac:spMk id="219" creationId="{AA0DB53D-BBE2-4FC5-BB20-A7E0D50F073E}"/>
          </ac:spMkLst>
        </pc:spChg>
        <pc:spChg chg="add del mod">
          <ac:chgData name="DONG XIE" userId="80757b54-9880-4271-aff5-d9099b1b28f5" providerId="ADAL" clId="{80A99BD0-F346-48D0-9B0F-9C46ECC65060}" dt="2017-08-25T11:39:57.268" v="2216" actId="255"/>
          <ac:spMkLst>
            <pc:docMk/>
            <pc:sldMk cId="1042630424" sldId="271"/>
            <ac:spMk id="220" creationId="{780E3C2A-F124-4525-A8D1-DFA929E1611A}"/>
          </ac:spMkLst>
        </pc:spChg>
        <pc:spChg chg="add del mod">
          <ac:chgData name="DONG XIE" userId="80757b54-9880-4271-aff5-d9099b1b28f5" providerId="ADAL" clId="{80A99BD0-F346-48D0-9B0F-9C46ECC65060}" dt="2017-08-25T11:39:57.268" v="2216" actId="255"/>
          <ac:spMkLst>
            <pc:docMk/>
            <pc:sldMk cId="1042630424" sldId="271"/>
            <ac:spMk id="221" creationId="{0212DEB6-955F-42EF-9256-ED97D05E8859}"/>
          </ac:spMkLst>
        </pc:spChg>
        <pc:grpChg chg="add del mod">
          <ac:chgData name="DONG XIE" userId="80757b54-9880-4271-aff5-d9099b1b28f5" providerId="ADAL" clId="{80A99BD0-F346-48D0-9B0F-9C46ECC65060}" dt="2017-08-25T11:38:15.328" v="2210" actId="255"/>
          <ac:grpSpMkLst>
            <pc:docMk/>
            <pc:sldMk cId="1042630424" sldId="271"/>
            <ac:grpSpMk id="6" creationId="{CE540DAA-F259-4EA0-988D-0839D4D9689A}"/>
          </ac:grpSpMkLst>
        </pc:grpChg>
        <pc:grpChg chg="add del mod">
          <ac:chgData name="DONG XIE" userId="80757b54-9880-4271-aff5-d9099b1b28f5" providerId="ADAL" clId="{80A99BD0-F346-48D0-9B0F-9C46ECC65060}" dt="2017-08-25T11:39:57.268" v="2216" actId="255"/>
          <ac:grpSpMkLst>
            <pc:docMk/>
            <pc:sldMk cId="1042630424" sldId="271"/>
            <ac:grpSpMk id="144" creationId="{C81F443B-C0AA-40D2-877A-78A61FEF2856}"/>
          </ac:grpSpMkLst>
        </pc:grpChg>
        <pc:grpChg chg="add del mod">
          <ac:chgData name="DONG XIE" userId="80757b54-9880-4271-aff5-d9099b1b28f5" providerId="ADAL" clId="{80A99BD0-F346-48D0-9B0F-9C46ECC65060}" dt="2017-08-25T11:39:57.268" v="2216" actId="255"/>
          <ac:grpSpMkLst>
            <pc:docMk/>
            <pc:sldMk cId="1042630424" sldId="271"/>
            <ac:grpSpMk id="160" creationId="{48590224-FC5A-443F-891A-4A71F59D5363}"/>
          </ac:grpSpMkLst>
        </pc:grpChg>
        <pc:grpChg chg="add del mod">
          <ac:chgData name="DONG XIE" userId="80757b54-9880-4271-aff5-d9099b1b28f5" providerId="ADAL" clId="{80A99BD0-F346-48D0-9B0F-9C46ECC65060}" dt="2017-08-25T11:39:57.268" v="2216" actId="255"/>
          <ac:grpSpMkLst>
            <pc:docMk/>
            <pc:sldMk cId="1042630424" sldId="271"/>
            <ac:grpSpMk id="222" creationId="{BF12C3F5-83AE-4C1F-87F1-1FB8B6AE0E31}"/>
          </ac:grpSpMkLst>
        </pc:grpChg>
        <pc:grpChg chg="add del mod">
          <ac:chgData name="DONG XIE" userId="80757b54-9880-4271-aff5-d9099b1b28f5" providerId="ADAL" clId="{80A99BD0-F346-48D0-9B0F-9C46ECC65060}" dt="2017-08-25T11:42:01.519" v="2226" actId="255"/>
          <ac:grpSpMkLst>
            <pc:docMk/>
            <pc:sldMk cId="1042630424" sldId="271"/>
            <ac:grpSpMk id="284" creationId="{4E74D973-2911-40E4-B016-19B5DA63C0C9}"/>
          </ac:grpSpMkLst>
        </pc:grpChg>
        <pc:picChg chg="add del mod">
          <ac:chgData name="DONG XIE" userId="80757b54-9880-4271-aff5-d9099b1b28f5" providerId="ADAL" clId="{80A99BD0-F346-48D0-9B0F-9C46ECC65060}" dt="2017-08-25T11:40:06.042" v="2220" actId="478"/>
          <ac:picMkLst>
            <pc:docMk/>
            <pc:sldMk cId="1042630424" sldId="271"/>
            <ac:picMk id="5" creationId="{522E824C-FEDF-4FF1-8CAD-B988BBCEECF5}"/>
          </ac:picMkLst>
        </pc:picChg>
        <pc:picChg chg="del">
          <ac:chgData name="DONG XIE" userId="80757b54-9880-4271-aff5-d9099b1b28f5" providerId="ADAL" clId="{80A99BD0-F346-48D0-9B0F-9C46ECC65060}" dt="2017-08-25T11:38:03.529" v="2204" actId="478"/>
          <ac:picMkLst>
            <pc:docMk/>
            <pc:sldMk cId="1042630424" sldId="271"/>
            <ac:picMk id="143" creationId="{45D85CAA-475B-403C-B557-892C346196D5}"/>
          </ac:picMkLst>
        </pc:picChg>
        <pc:picChg chg="add mod topLvl">
          <ac:chgData name="DONG XIE" userId="80757b54-9880-4271-aff5-d9099b1b28f5" providerId="ADAL" clId="{80A99BD0-F346-48D0-9B0F-9C46ECC65060}" dt="2017-08-25T11:42:01.519" v="2226" actId="255"/>
          <ac:picMkLst>
            <pc:docMk/>
            <pc:sldMk cId="1042630424" sldId="271"/>
            <ac:picMk id="281" creationId="{AFE194B7-F597-4F70-9B29-F5FA74AE06E0}"/>
          </ac:picMkLst>
        </pc:picChg>
        <pc:picChg chg="add mod topLvl">
          <ac:chgData name="DONG XIE" userId="80757b54-9880-4271-aff5-d9099b1b28f5" providerId="ADAL" clId="{80A99BD0-F346-48D0-9B0F-9C46ECC65060}" dt="2017-08-25T11:42:01.519" v="2226" actId="255"/>
          <ac:picMkLst>
            <pc:docMk/>
            <pc:sldMk cId="1042630424" sldId="271"/>
            <ac:picMk id="282" creationId="{0ECC8150-D562-426D-BBC1-6B16CB567C04}"/>
          </ac:picMkLst>
        </pc:picChg>
        <pc:picChg chg="add mod topLvl">
          <ac:chgData name="DONG XIE" userId="80757b54-9880-4271-aff5-d9099b1b28f5" providerId="ADAL" clId="{80A99BD0-F346-48D0-9B0F-9C46ECC65060}" dt="2017-08-25T11:42:01.519" v="2226" actId="255"/>
          <ac:picMkLst>
            <pc:docMk/>
            <pc:sldMk cId="1042630424" sldId="271"/>
            <ac:picMk id="283" creationId="{C52DA5C8-90F4-4300-B33A-DB70714DDDC6}"/>
          </ac:picMkLst>
        </pc:picChg>
      </pc:sldChg>
      <pc:sldChg chg="addSp delSp modSp mod setBg modAnim">
        <pc:chgData name="DONG XIE" userId="80757b54-9880-4271-aff5-d9099b1b28f5" providerId="ADAL" clId="{80A99BD0-F346-48D0-9B0F-9C46ECC65060}" dt="2017-08-25T18:45:00.033" v="3145"/>
        <pc:sldMkLst>
          <pc:docMk/>
          <pc:sldMk cId="1033252991" sldId="272"/>
        </pc:sldMkLst>
        <pc:spChg chg="mod">
          <ac:chgData name="DONG XIE" userId="80757b54-9880-4271-aff5-d9099b1b28f5" providerId="ADAL" clId="{80A99BD0-F346-48D0-9B0F-9C46ECC65060}" dt="2017-08-25T18:43:52.182" v="3111" actId="255"/>
          <ac:spMkLst>
            <pc:docMk/>
            <pc:sldMk cId="1033252991" sldId="272"/>
            <ac:spMk id="2" creationId="{00000000-0000-0000-0000-000000000000}"/>
          </ac:spMkLst>
        </pc:spChg>
        <pc:spChg chg="add del mod">
          <ac:chgData name="DONG XIE" userId="80757b54-9880-4271-aff5-d9099b1b28f5" providerId="ADAL" clId="{80A99BD0-F346-48D0-9B0F-9C46ECC65060}" dt="2017-08-24T18:50:57.316" v="1754" actId="478"/>
          <ac:spMkLst>
            <pc:docMk/>
            <pc:sldMk cId="1033252991" sldId="272"/>
            <ac:spMk id="3" creationId="{00000000-0000-0000-0000-000000000000}"/>
          </ac:spMkLst>
        </pc:spChg>
        <pc:spChg chg="add del mod">
          <ac:chgData name="DONG XIE" userId="80757b54-9880-4271-aff5-d9099b1b28f5" providerId="ADAL" clId="{80A99BD0-F346-48D0-9B0F-9C46ECC65060}" dt="2017-08-24T18:50:59.147" v="1755"/>
          <ac:spMkLst>
            <pc:docMk/>
            <pc:sldMk cId="1033252991" sldId="272"/>
            <ac:spMk id="6" creationId="{3A1CF4CA-2978-4BFF-9A2B-72EC005B7FA2}"/>
          </ac:spMkLst>
        </pc:spChg>
        <pc:spChg chg="add del">
          <ac:chgData name="DONG XIE" userId="80757b54-9880-4271-aff5-d9099b1b28f5" providerId="ADAL" clId="{80A99BD0-F346-48D0-9B0F-9C46ECC65060}" dt="2017-08-24T18:50:55.340" v="1753" actId="26606"/>
          <ac:spMkLst>
            <pc:docMk/>
            <pc:sldMk cId="1033252991" sldId="272"/>
            <ac:spMk id="10" creationId="{00000000-0000-0000-0000-000000000000}"/>
          </ac:spMkLst>
        </pc:spChg>
        <pc:spChg chg="add del">
          <ac:chgData name="DONG XIE" userId="80757b54-9880-4271-aff5-d9099b1b28f5" providerId="ADAL" clId="{80A99BD0-F346-48D0-9B0F-9C46ECC65060}" dt="2017-08-24T18:51:13.708" v="1759" actId="26606"/>
          <ac:spMkLst>
            <pc:docMk/>
            <pc:sldMk cId="1033252991" sldId="272"/>
            <ac:spMk id="14" creationId="{00000000-0000-0000-0000-000000000000}"/>
          </ac:spMkLst>
        </pc:spChg>
        <pc:spChg chg="add del">
          <ac:chgData name="DONG XIE" userId="80757b54-9880-4271-aff5-d9099b1b28f5" providerId="ADAL" clId="{80A99BD0-F346-48D0-9B0F-9C46ECC65060}" dt="2017-08-24T18:51:13.708" v="1759" actId="26606"/>
          <ac:spMkLst>
            <pc:docMk/>
            <pc:sldMk cId="1033252991" sldId="272"/>
            <ac:spMk id="16" creationId="{00000000-0000-0000-0000-000000000000}"/>
          </ac:spMkLst>
        </pc:spChg>
        <pc:graphicFrameChg chg="add del">
          <ac:chgData name="DONG XIE" userId="80757b54-9880-4271-aff5-d9099b1b28f5" providerId="ADAL" clId="{80A99BD0-F346-48D0-9B0F-9C46ECC65060}" dt="2017-08-24T18:50:55.340" v="1753" actId="26606"/>
          <ac:graphicFrameMkLst>
            <pc:docMk/>
            <pc:sldMk cId="1033252991" sldId="272"/>
            <ac:graphicFrameMk id="5" creationId="{00000000-0000-0000-0000-000000000000}"/>
          </ac:graphicFrameMkLst>
        </pc:graphicFrameChg>
        <pc:graphicFrameChg chg="add mod modGraphic">
          <ac:chgData name="DONG XIE" userId="80757b54-9880-4271-aff5-d9099b1b28f5" providerId="ADAL" clId="{80A99BD0-F346-48D0-9B0F-9C46ECC65060}" dt="2017-08-25T18:45:00.033" v="3145"/>
          <ac:graphicFrameMkLst>
            <pc:docMk/>
            <pc:sldMk cId="1033252991" sldId="272"/>
            <ac:graphicFrameMk id="9" creationId="{C9465BC7-2FFF-492B-B3BF-D8600D6A9128}"/>
          </ac:graphicFrameMkLst>
        </pc:graphicFrameChg>
        <pc:cxnChg chg="add del">
          <ac:chgData name="DONG XIE" userId="80757b54-9880-4271-aff5-d9099b1b28f5" providerId="ADAL" clId="{80A99BD0-F346-48D0-9B0F-9C46ECC65060}" dt="2017-08-24T18:50:55.340" v="1753" actId="26606"/>
          <ac:cxnSpMkLst>
            <pc:docMk/>
            <pc:sldMk cId="1033252991" sldId="272"/>
            <ac:cxnSpMk id="12" creationId="{00000000-0000-0000-0000-000000000000}"/>
          </ac:cxnSpMkLst>
        </pc:cxnChg>
      </pc:sldChg>
      <pc:sldChg chg="modSp modAnim">
        <pc:chgData name="DONG XIE" userId="80757b54-9880-4271-aff5-d9099b1b28f5" providerId="ADAL" clId="{80A99BD0-F346-48D0-9B0F-9C46ECC65060}" dt="2017-08-25T20:39:30.571" v="4209"/>
        <pc:sldMkLst>
          <pc:docMk/>
          <pc:sldMk cId="311179754" sldId="273"/>
        </pc:sldMkLst>
        <pc:spChg chg="mod">
          <ac:chgData name="DONG XIE" userId="80757b54-9880-4271-aff5-d9099b1b28f5" providerId="ADAL" clId="{80A99BD0-F346-48D0-9B0F-9C46ECC65060}" dt="2017-08-25T18:45:12.849" v="3146" actId="255"/>
          <ac:spMkLst>
            <pc:docMk/>
            <pc:sldMk cId="311179754" sldId="273"/>
            <ac:spMk id="2" creationId="{00000000-0000-0000-0000-000000000000}"/>
          </ac:spMkLst>
        </pc:spChg>
      </pc:sldChg>
      <pc:sldChg chg="addSp modSp modAnim">
        <pc:chgData name="DONG XIE" userId="80757b54-9880-4271-aff5-d9099b1b28f5" providerId="ADAL" clId="{80A99BD0-F346-48D0-9B0F-9C46ECC65060}" dt="2017-08-25T18:45:27.604" v="3152" actId="404"/>
        <pc:sldMkLst>
          <pc:docMk/>
          <pc:sldMk cId="2391412352" sldId="274"/>
        </pc:sldMkLst>
        <pc:spChg chg="mod">
          <ac:chgData name="DONG XIE" userId="80757b54-9880-4271-aff5-d9099b1b28f5" providerId="ADAL" clId="{80A99BD0-F346-48D0-9B0F-9C46ECC65060}" dt="2017-08-25T18:45:27.604" v="3152" actId="404"/>
          <ac:spMkLst>
            <pc:docMk/>
            <pc:sldMk cId="2391412352" sldId="274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7:15:43.161" v="2258" actId="14100"/>
          <ac:spMkLst>
            <pc:docMk/>
            <pc:sldMk cId="2391412352" sldId="274"/>
            <ac:spMk id="3" creationId="{00000000-0000-0000-0000-000000000000}"/>
          </ac:spMkLst>
        </pc:spChg>
        <pc:spChg chg="add mod">
          <ac:chgData name="DONG XIE" userId="80757b54-9880-4271-aff5-d9099b1b28f5" providerId="ADAL" clId="{80A99BD0-F346-48D0-9B0F-9C46ECC65060}" dt="2017-08-25T17:16:22.505" v="2311" actId="1076"/>
          <ac:spMkLst>
            <pc:docMk/>
            <pc:sldMk cId="2391412352" sldId="274"/>
            <ac:spMk id="4" creationId="{07DF3DFA-53F7-496D-B452-336DB8F989ED}"/>
          </ac:spMkLst>
        </pc:spChg>
      </pc:sldChg>
      <pc:sldChg chg="delSp modSp">
        <pc:chgData name="DONG XIE" userId="80757b54-9880-4271-aff5-d9099b1b28f5" providerId="ADAL" clId="{80A99BD0-F346-48D0-9B0F-9C46ECC65060}" dt="2017-08-25T17:16:38.444" v="2336" actId="478"/>
        <pc:sldMkLst>
          <pc:docMk/>
          <pc:sldMk cId="262357382" sldId="275"/>
        </pc:sldMkLst>
        <pc:spChg chg="mod">
          <ac:chgData name="DONG XIE" userId="80757b54-9880-4271-aff5-d9099b1b28f5" providerId="ADAL" clId="{80A99BD0-F346-48D0-9B0F-9C46ECC65060}" dt="2017-08-25T17:16:31.570" v="2334" actId="20577"/>
          <ac:spMkLst>
            <pc:docMk/>
            <pc:sldMk cId="262357382" sldId="275"/>
            <ac:spMk id="2" creationId="{E3D88576-2F9E-44EA-8B5B-0D350B13E028}"/>
          </ac:spMkLst>
        </pc:spChg>
        <pc:spChg chg="del mod">
          <ac:chgData name="DONG XIE" userId="80757b54-9880-4271-aff5-d9099b1b28f5" providerId="ADAL" clId="{80A99BD0-F346-48D0-9B0F-9C46ECC65060}" dt="2017-08-25T17:16:38.444" v="2336" actId="478"/>
          <ac:spMkLst>
            <pc:docMk/>
            <pc:sldMk cId="262357382" sldId="275"/>
            <ac:spMk id="3" creationId="{35492E0C-7606-4832-938E-D51CD64CA707}"/>
          </ac:spMkLst>
        </pc:spChg>
      </pc:sldChg>
      <pc:sldChg chg="add del ord">
        <pc:chgData name="DONG XIE" userId="80757b54-9880-4271-aff5-d9099b1b28f5" providerId="ADAL" clId="{80A99BD0-F346-48D0-9B0F-9C46ECC65060}" dt="2017-08-25T19:15:09.951" v="3987" actId="2696"/>
        <pc:sldMkLst>
          <pc:docMk/>
          <pc:sldMk cId="1370300048" sldId="276"/>
        </pc:sldMkLst>
      </pc:sldChg>
      <pc:sldChg chg="modSp">
        <pc:chgData name="DONG XIE" userId="80757b54-9880-4271-aff5-d9099b1b28f5" providerId="ADAL" clId="{80A99BD0-F346-48D0-9B0F-9C46ECC65060}" dt="2017-08-25T19:07:10.038" v="3756" actId="1037"/>
        <pc:sldMkLst>
          <pc:docMk/>
          <pc:sldMk cId="803162254" sldId="277"/>
        </pc:sldMkLst>
        <pc:spChg chg="mod">
          <ac:chgData name="DONG XIE" userId="80757b54-9880-4271-aff5-d9099b1b28f5" providerId="ADAL" clId="{80A99BD0-F346-48D0-9B0F-9C46ECC65060}" dt="2017-08-25T18:45:19.312" v="3150" actId="255"/>
          <ac:spMkLst>
            <pc:docMk/>
            <pc:sldMk cId="803162254" sldId="277"/>
            <ac:spMk id="2" creationId="{00000000-0000-0000-0000-000000000000}"/>
          </ac:spMkLst>
        </pc:spChg>
        <pc:graphicFrameChg chg="mod">
          <ac:chgData name="DONG XIE" userId="80757b54-9880-4271-aff5-d9099b1b28f5" providerId="ADAL" clId="{80A99BD0-F346-48D0-9B0F-9C46ECC65060}" dt="2017-08-25T19:07:10.038" v="3756" actId="1037"/>
          <ac:graphicFrameMkLst>
            <pc:docMk/>
            <pc:sldMk cId="803162254" sldId="277"/>
            <ac:graphicFrameMk id="6" creationId="{E48AE1D3-7A21-4F21-B07B-77DEC5959510}"/>
          </ac:graphicFrameMkLst>
        </pc:graphicFrameChg>
        <pc:graphicFrameChg chg="mod">
          <ac:chgData name="DONG XIE" userId="80757b54-9880-4271-aff5-d9099b1b28f5" providerId="ADAL" clId="{80A99BD0-F346-48D0-9B0F-9C46ECC65060}" dt="2017-08-25T19:06:57.796" v="3752" actId="1037"/>
          <ac:graphicFrameMkLst>
            <pc:docMk/>
            <pc:sldMk cId="803162254" sldId="277"/>
            <ac:graphicFrameMk id="7" creationId="{5B19C6FB-5D5F-4485-A15F-E1C5BF1B3E62}"/>
          </ac:graphicFrameMkLst>
        </pc:graphicFrameChg>
      </pc:sldChg>
      <pc:sldChg chg="addSp delSp modSp">
        <pc:chgData name="DONG XIE" userId="80757b54-9880-4271-aff5-d9099b1b28f5" providerId="ADAL" clId="{80A99BD0-F346-48D0-9B0F-9C46ECC65060}" dt="2017-08-25T19:09:29.155" v="3828" actId="1076"/>
        <pc:sldMkLst>
          <pc:docMk/>
          <pc:sldMk cId="3181326039" sldId="278"/>
        </pc:sldMkLst>
        <pc:spChg chg="mod">
          <ac:chgData name="DONG XIE" userId="80757b54-9880-4271-aff5-d9099b1b28f5" providerId="ADAL" clId="{80A99BD0-F346-48D0-9B0F-9C46ECC65060}" dt="2017-08-25T18:45:22.004" v="3151" actId="404"/>
          <ac:spMkLst>
            <pc:docMk/>
            <pc:sldMk cId="3181326039" sldId="278"/>
            <ac:spMk id="2" creationId="{00000000-0000-0000-0000-000000000000}"/>
          </ac:spMkLst>
        </pc:spChg>
        <pc:spChg chg="del">
          <ac:chgData name="DONG XIE" userId="80757b54-9880-4271-aff5-d9099b1b28f5" providerId="ADAL" clId="{80A99BD0-F346-48D0-9B0F-9C46ECC65060}" dt="2017-08-25T19:06:42.508" v="3749" actId="478"/>
          <ac:spMkLst>
            <pc:docMk/>
            <pc:sldMk cId="3181326039" sldId="278"/>
            <ac:spMk id="8" creationId="{C067E69A-E64D-42BE-BEC3-BDA96A53B539}"/>
          </ac:spMkLst>
        </pc:spChg>
        <pc:spChg chg="mod">
          <ac:chgData name="DONG XIE" userId="80757b54-9880-4271-aff5-d9099b1b28f5" providerId="ADAL" clId="{80A99BD0-F346-48D0-9B0F-9C46ECC65060}" dt="2017-08-25T19:09:25.316" v="3827" actId="1076"/>
          <ac:spMkLst>
            <pc:docMk/>
            <pc:sldMk cId="3181326039" sldId="278"/>
            <ac:spMk id="9" creationId="{749350B0-6C9A-4E9E-8B3D-49D87E85529C}"/>
          </ac:spMkLst>
        </pc:spChg>
        <pc:spChg chg="mod">
          <ac:chgData name="DONG XIE" userId="80757b54-9880-4271-aff5-d9099b1b28f5" providerId="ADAL" clId="{80A99BD0-F346-48D0-9B0F-9C46ECC65060}" dt="2017-08-25T19:09:29.155" v="3828" actId="1076"/>
          <ac:spMkLst>
            <pc:docMk/>
            <pc:sldMk cId="3181326039" sldId="278"/>
            <ac:spMk id="10" creationId="{0ADC5480-9A81-4224-83A7-DBD47C9F61B0}"/>
          </ac:spMkLst>
        </pc:spChg>
        <pc:spChg chg="add">
          <ac:chgData name="DONG XIE" userId="80757b54-9880-4271-aff5-d9099b1b28f5" providerId="ADAL" clId="{80A99BD0-F346-48D0-9B0F-9C46ECC65060}" dt="2017-08-25T19:06:43.529" v="3750" actId="1076"/>
          <ac:spMkLst>
            <pc:docMk/>
            <pc:sldMk cId="3181326039" sldId="278"/>
            <ac:spMk id="11" creationId="{B9992713-BF55-4C5F-AD30-CF73212ED01D}"/>
          </ac:spMkLst>
        </pc:spChg>
        <pc:spChg chg="add del mod">
          <ac:chgData name="DONG XIE" userId="80757b54-9880-4271-aff5-d9099b1b28f5" providerId="ADAL" clId="{80A99BD0-F346-48D0-9B0F-9C46ECC65060}" dt="2017-08-25T19:08:51.265" v="3824" actId="1076"/>
          <ac:spMkLst>
            <pc:docMk/>
            <pc:sldMk cId="3181326039" sldId="278"/>
            <ac:spMk id="14" creationId="{0050D53C-0856-460E-961E-DF58390D4899}"/>
          </ac:spMkLst>
        </pc:spChg>
        <pc:spChg chg="add del mod">
          <ac:chgData name="DONG XIE" userId="80757b54-9880-4271-aff5-d9099b1b28f5" providerId="ADAL" clId="{80A99BD0-F346-48D0-9B0F-9C46ECC65060}" dt="2017-08-25T19:08:51.265" v="3824" actId="1076"/>
          <ac:spMkLst>
            <pc:docMk/>
            <pc:sldMk cId="3181326039" sldId="278"/>
            <ac:spMk id="15" creationId="{858CBB27-1CFF-4010-875A-9051FC584602}"/>
          </ac:spMkLst>
        </pc:spChg>
        <pc:grpChg chg="add mod">
          <ac:chgData name="DONG XIE" userId="80757b54-9880-4271-aff5-d9099b1b28f5" providerId="ADAL" clId="{80A99BD0-F346-48D0-9B0F-9C46ECC65060}" dt="2017-08-25T19:08:50.821" v="3823" actId="1076"/>
          <ac:grpSpMkLst>
            <pc:docMk/>
            <pc:sldMk cId="3181326039" sldId="278"/>
            <ac:grpSpMk id="3" creationId="{343DDE7C-A535-4AD3-95FD-9A4B530F13AE}"/>
          </ac:grpSpMkLst>
        </pc:grpChg>
        <pc:graphicFrameChg chg="mod">
          <ac:chgData name="DONG XIE" userId="80757b54-9880-4271-aff5-d9099b1b28f5" providerId="ADAL" clId="{80A99BD0-F346-48D0-9B0F-9C46ECC65060}" dt="2017-08-25T19:09:04.331" v="3826" actId="1076"/>
          <ac:graphicFrameMkLst>
            <pc:docMk/>
            <pc:sldMk cId="3181326039" sldId="278"/>
            <ac:graphicFrameMk id="6" creationId="{D74B4593-E318-4FEC-9126-8D38FD3C102D}"/>
          </ac:graphicFrameMkLst>
        </pc:graphicFrameChg>
        <pc:graphicFrameChg chg="mod">
          <ac:chgData name="DONG XIE" userId="80757b54-9880-4271-aff5-d9099b1b28f5" providerId="ADAL" clId="{80A99BD0-F346-48D0-9B0F-9C46ECC65060}" dt="2017-08-25T19:08:59.827" v="3825" actId="1076"/>
          <ac:graphicFrameMkLst>
            <pc:docMk/>
            <pc:sldMk cId="3181326039" sldId="278"/>
            <ac:graphicFrameMk id="7" creationId="{30C75E48-86E4-48DC-A0A6-723F74C53A93}"/>
          </ac:graphicFrameMkLst>
        </pc:graphicFrameChg>
        <pc:graphicFrameChg chg="add del mod">
          <ac:chgData name="DONG XIE" userId="80757b54-9880-4271-aff5-d9099b1b28f5" providerId="ADAL" clId="{80A99BD0-F346-48D0-9B0F-9C46ECC65060}" dt="2017-08-25T19:08:51.265" v="3824" actId="1076"/>
          <ac:graphicFrameMkLst>
            <pc:docMk/>
            <pc:sldMk cId="3181326039" sldId="278"/>
            <ac:graphicFrameMk id="12" creationId="{46005B20-BBF7-4EEF-8DC8-AFAFC2E175A9}"/>
          </ac:graphicFrameMkLst>
        </pc:graphicFrameChg>
        <pc:graphicFrameChg chg="add del mod ord">
          <ac:chgData name="DONG XIE" userId="80757b54-9880-4271-aff5-d9099b1b28f5" providerId="ADAL" clId="{80A99BD0-F346-48D0-9B0F-9C46ECC65060}" dt="2017-08-25T19:08:51.265" v="3824" actId="1076"/>
          <ac:graphicFrameMkLst>
            <pc:docMk/>
            <pc:sldMk cId="3181326039" sldId="278"/>
            <ac:graphicFrameMk id="13" creationId="{17995E06-26D1-49C1-A207-E237EB372B6F}"/>
          </ac:graphicFrameMkLst>
        </pc:graphicFrameChg>
      </pc:sldChg>
      <pc:sldChg chg="addSp delSp modSp add modAnim">
        <pc:chgData name="DONG XIE" userId="80757b54-9880-4271-aff5-d9099b1b28f5" providerId="ADAL" clId="{80A99BD0-F346-48D0-9B0F-9C46ECC65060}" dt="2017-08-27T19:28:54.669" v="4224"/>
        <pc:sldMkLst>
          <pc:docMk/>
          <pc:sldMk cId="2060988822" sldId="279"/>
        </pc:sldMkLst>
        <pc:spChg chg="mod">
          <ac:chgData name="DONG XIE" userId="80757b54-9880-4271-aff5-d9099b1b28f5" providerId="ADAL" clId="{80A99BD0-F346-48D0-9B0F-9C46ECC65060}" dt="2017-08-25T18:44:33.229" v="3119" actId="255"/>
          <ac:spMkLst>
            <pc:docMk/>
            <pc:sldMk cId="2060988822" sldId="279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5T19:17:04.194" v="3990"/>
          <ac:spMkLst>
            <pc:docMk/>
            <pc:sldMk cId="2060988822" sldId="279"/>
            <ac:spMk id="3" creationId="{00000000-0000-0000-0000-000000000000}"/>
          </ac:spMkLst>
        </pc:spChg>
        <pc:graphicFrameChg chg="add del mod">
          <ac:chgData name="DONG XIE" userId="80757b54-9880-4271-aff5-d9099b1b28f5" providerId="ADAL" clId="{80A99BD0-F346-48D0-9B0F-9C46ECC65060}" dt="2017-08-24T18:38:00.909" v="650" actId="478"/>
          <ac:graphicFrameMkLst>
            <pc:docMk/>
            <pc:sldMk cId="2060988822" sldId="279"/>
            <ac:graphicFrameMk id="4" creationId="{B40AB31D-6587-4AAD-B793-5E8CECE91E03}"/>
          </ac:graphicFrameMkLst>
        </pc:graphicFrameChg>
        <pc:graphicFrameChg chg="add mod">
          <ac:chgData name="DONG XIE" userId="80757b54-9880-4271-aff5-d9099b1b28f5" providerId="ADAL" clId="{80A99BD0-F346-48D0-9B0F-9C46ECC65060}" dt="2017-08-25T12:29:42.640" v="2241" actId="1076"/>
          <ac:graphicFrameMkLst>
            <pc:docMk/>
            <pc:sldMk cId="2060988822" sldId="279"/>
            <ac:graphicFrameMk id="5" creationId="{98D9B1FF-7599-41FC-B991-975717DE22ED}"/>
          </ac:graphicFrameMkLst>
        </pc:graphicFrameChg>
      </pc:sldChg>
      <pc:sldChg chg="add del">
        <pc:chgData name="DONG XIE" userId="80757b54-9880-4271-aff5-d9099b1b28f5" providerId="ADAL" clId="{80A99BD0-F346-48D0-9B0F-9C46ECC65060}" dt="2017-08-24T18:38:19.639" v="653" actId="2696"/>
        <pc:sldMkLst>
          <pc:docMk/>
          <pc:sldMk cId="2290574270" sldId="280"/>
        </pc:sldMkLst>
      </pc:sldChg>
      <pc:sldChg chg="modSp add">
        <pc:chgData name="DONG XIE" userId="80757b54-9880-4271-aff5-d9099b1b28f5" providerId="ADAL" clId="{80A99BD0-F346-48D0-9B0F-9C46ECC65060}" dt="2017-08-25T18:44:44.059" v="3124" actId="255"/>
        <pc:sldMkLst>
          <pc:docMk/>
          <pc:sldMk cId="2142760962" sldId="281"/>
        </pc:sldMkLst>
        <pc:spChg chg="mod">
          <ac:chgData name="DONG XIE" userId="80757b54-9880-4271-aff5-d9099b1b28f5" providerId="ADAL" clId="{80A99BD0-F346-48D0-9B0F-9C46ECC65060}" dt="2017-08-25T18:44:44.059" v="3124" actId="255"/>
          <ac:spMkLst>
            <pc:docMk/>
            <pc:sldMk cId="2142760962" sldId="281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4T22:51:44.716" v="2148" actId="20577"/>
          <ac:spMkLst>
            <pc:docMk/>
            <pc:sldMk cId="2142760962" sldId="281"/>
            <ac:spMk id="3" creationId="{00000000-0000-0000-0000-000000000000}"/>
          </ac:spMkLst>
        </pc:spChg>
      </pc:sldChg>
      <pc:sldChg chg="modSp add">
        <pc:chgData name="DONG XIE" userId="80757b54-9880-4271-aff5-d9099b1b28f5" providerId="ADAL" clId="{80A99BD0-F346-48D0-9B0F-9C46ECC65060}" dt="2017-08-25T18:44:38.317" v="3120" actId="255"/>
        <pc:sldMkLst>
          <pc:docMk/>
          <pc:sldMk cId="321659520" sldId="282"/>
        </pc:sldMkLst>
        <pc:spChg chg="mod">
          <ac:chgData name="DONG XIE" userId="80757b54-9880-4271-aff5-d9099b1b28f5" providerId="ADAL" clId="{80A99BD0-F346-48D0-9B0F-9C46ECC65060}" dt="2017-08-25T18:44:38.317" v="3120" actId="255"/>
          <ac:spMkLst>
            <pc:docMk/>
            <pc:sldMk cId="321659520" sldId="282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4T18:48:55.372" v="1721" actId="20577"/>
          <ac:spMkLst>
            <pc:docMk/>
            <pc:sldMk cId="321659520" sldId="282"/>
            <ac:spMk id="3" creationId="{00000000-0000-0000-0000-000000000000}"/>
          </ac:spMkLst>
        </pc:spChg>
      </pc:sldChg>
      <pc:sldChg chg="addSp delSp modSp add delAnim modAnim">
        <pc:chgData name="DONG XIE" userId="80757b54-9880-4271-aff5-d9099b1b28f5" providerId="ADAL" clId="{80A99BD0-F346-48D0-9B0F-9C46ECC65060}" dt="2017-08-25T19:11:46.200" v="3835"/>
        <pc:sldMkLst>
          <pc:docMk/>
          <pc:sldMk cId="3143406465" sldId="283"/>
        </pc:sldMkLst>
        <pc:spChg chg="mod">
          <ac:chgData name="DONG XIE" userId="80757b54-9880-4271-aff5-d9099b1b28f5" providerId="ADAL" clId="{80A99BD0-F346-48D0-9B0F-9C46ECC65060}" dt="2017-08-25T18:42:45.618" v="3096" actId="20577"/>
          <ac:spMkLst>
            <pc:docMk/>
            <pc:sldMk cId="3143406465" sldId="283"/>
            <ac:spMk id="2" creationId="{00000000-0000-0000-0000-000000000000}"/>
          </ac:spMkLst>
        </pc:spChg>
        <pc:spChg chg="del">
          <ac:chgData name="DONG XIE" userId="80757b54-9880-4271-aff5-d9099b1b28f5" providerId="ADAL" clId="{80A99BD0-F346-48D0-9B0F-9C46ECC65060}" dt="2017-08-25T18:46:04.260" v="3153" actId="478"/>
          <ac:spMkLst>
            <pc:docMk/>
            <pc:sldMk cId="3143406465" sldId="283"/>
            <ac:spMk id="3" creationId="{00000000-0000-0000-0000-000000000000}"/>
          </ac:spMkLst>
        </pc:spChg>
        <pc:spChg chg="add del mod">
          <ac:chgData name="DONG XIE" userId="80757b54-9880-4271-aff5-d9099b1b28f5" providerId="ADAL" clId="{80A99BD0-F346-48D0-9B0F-9C46ECC65060}" dt="2017-08-25T18:47:06.705" v="3159" actId="478"/>
          <ac:spMkLst>
            <pc:docMk/>
            <pc:sldMk cId="3143406465" sldId="283"/>
            <ac:spMk id="6" creationId="{5EC25A5E-1017-4D91-8DEE-5E60C68215B8}"/>
          </ac:spMkLst>
        </pc:spChg>
        <pc:spChg chg="del mod topLvl">
          <ac:chgData name="DONG XIE" userId="80757b54-9880-4271-aff5-d9099b1b28f5" providerId="ADAL" clId="{80A99BD0-F346-48D0-9B0F-9C46ECC65060}" dt="2017-08-25T18:47:23.008" v="3167" actId="478"/>
          <ac:spMkLst>
            <pc:docMk/>
            <pc:sldMk cId="3143406465" sldId="283"/>
            <ac:spMk id="8" creationId="{D94C8A3D-1BF4-40A4-8D02-BF2680FEA8D8}"/>
          </ac:spMkLst>
        </pc:spChg>
        <pc:spChg chg="del mod topLvl">
          <ac:chgData name="DONG XIE" userId="80757b54-9880-4271-aff5-d9099b1b28f5" providerId="ADAL" clId="{80A99BD0-F346-48D0-9B0F-9C46ECC65060}" dt="2017-08-25T18:47:20.612" v="3165" actId="478"/>
          <ac:spMkLst>
            <pc:docMk/>
            <pc:sldMk cId="3143406465" sldId="283"/>
            <ac:spMk id="9" creationId="{866BB304-FCC6-4354-B135-30C4EC6FAD5A}"/>
          </ac:spMkLst>
        </pc:spChg>
        <pc:spChg chg="del mod topLvl">
          <ac:chgData name="DONG XIE" userId="80757b54-9880-4271-aff5-d9099b1b28f5" providerId="ADAL" clId="{80A99BD0-F346-48D0-9B0F-9C46ECC65060}" dt="2017-08-25T18:47:19.715" v="3164" actId="478"/>
          <ac:spMkLst>
            <pc:docMk/>
            <pc:sldMk cId="3143406465" sldId="283"/>
            <ac:spMk id="10" creationId="{B63315EE-90F6-4F01-A447-BFB1F7B4DBD1}"/>
          </ac:spMkLst>
        </pc:spChg>
        <pc:spChg chg="del mod topLvl">
          <ac:chgData name="DONG XIE" userId="80757b54-9880-4271-aff5-d9099b1b28f5" providerId="ADAL" clId="{80A99BD0-F346-48D0-9B0F-9C46ECC65060}" dt="2017-08-25T18:47:22.183" v="3166" actId="478"/>
          <ac:spMkLst>
            <pc:docMk/>
            <pc:sldMk cId="3143406465" sldId="283"/>
            <ac:spMk id="11" creationId="{FB4E8DBC-0B6C-4334-8892-73538C2193DD}"/>
          </ac:spMkLst>
        </pc:spChg>
        <pc:spChg chg="del mod topLvl">
          <ac:chgData name="DONG XIE" userId="80757b54-9880-4271-aff5-d9099b1b28f5" providerId="ADAL" clId="{80A99BD0-F346-48D0-9B0F-9C46ECC65060}" dt="2017-08-25T18:47:38.709" v="3183" actId="478"/>
          <ac:spMkLst>
            <pc:docMk/>
            <pc:sldMk cId="3143406465" sldId="283"/>
            <ac:spMk id="22" creationId="{FA59B9B6-C257-42A9-82DF-27F9436F2BF5}"/>
          </ac:spMkLst>
        </pc:spChg>
        <pc:spChg chg="del mod topLvl">
          <ac:chgData name="DONG XIE" userId="80757b54-9880-4271-aff5-d9099b1b28f5" providerId="ADAL" clId="{80A99BD0-F346-48D0-9B0F-9C46ECC65060}" dt="2017-08-25T18:47:40.985" v="3186" actId="478"/>
          <ac:spMkLst>
            <pc:docMk/>
            <pc:sldMk cId="3143406465" sldId="283"/>
            <ac:spMk id="23" creationId="{30EA21D7-1A22-450E-B639-0E659DE0C9FD}"/>
          </ac:spMkLst>
        </pc:spChg>
        <pc:spChg chg="del mod topLvl">
          <ac:chgData name="DONG XIE" userId="80757b54-9880-4271-aff5-d9099b1b28f5" providerId="ADAL" clId="{80A99BD0-F346-48D0-9B0F-9C46ECC65060}" dt="2017-08-25T18:48:03.685" v="3204" actId="478"/>
          <ac:spMkLst>
            <pc:docMk/>
            <pc:sldMk cId="3143406465" sldId="283"/>
            <ac:spMk id="24" creationId="{5578DEA0-6C04-4BBF-896C-E32EDB26F683}"/>
          </ac:spMkLst>
        </pc:spChg>
        <pc:spChg chg="del mod topLvl">
          <ac:chgData name="DONG XIE" userId="80757b54-9880-4271-aff5-d9099b1b28f5" providerId="ADAL" clId="{80A99BD0-F346-48D0-9B0F-9C46ECC65060}" dt="2017-08-25T18:47:30.759" v="3174" actId="478"/>
          <ac:spMkLst>
            <pc:docMk/>
            <pc:sldMk cId="3143406465" sldId="283"/>
            <ac:spMk id="25" creationId="{5266553D-5FBB-4819-9872-40058CFA674F}"/>
          </ac:spMkLst>
        </pc:spChg>
        <pc:spChg chg="del mod topLvl">
          <ac:chgData name="DONG XIE" userId="80757b54-9880-4271-aff5-d9099b1b28f5" providerId="ADAL" clId="{80A99BD0-F346-48D0-9B0F-9C46ECC65060}" dt="2017-08-25T18:47:37.929" v="3182" actId="478"/>
          <ac:spMkLst>
            <pc:docMk/>
            <pc:sldMk cId="3143406465" sldId="283"/>
            <ac:spMk id="26" creationId="{96FE4C79-A38C-4B45-BF91-D12E1B3B17A7}"/>
          </ac:spMkLst>
        </pc:spChg>
        <pc:spChg chg="del mod topLvl">
          <ac:chgData name="DONG XIE" userId="80757b54-9880-4271-aff5-d9099b1b28f5" providerId="ADAL" clId="{80A99BD0-F346-48D0-9B0F-9C46ECC65060}" dt="2017-08-25T18:47:37.172" v="3181" actId="478"/>
          <ac:spMkLst>
            <pc:docMk/>
            <pc:sldMk cId="3143406465" sldId="283"/>
            <ac:spMk id="27" creationId="{356CDB26-8705-4838-863F-59DB41BBE23C}"/>
          </ac:spMkLst>
        </pc:spChg>
        <pc:spChg chg="del mod topLvl">
          <ac:chgData name="DONG XIE" userId="80757b54-9880-4271-aff5-d9099b1b28f5" providerId="ADAL" clId="{80A99BD0-F346-48D0-9B0F-9C46ECC65060}" dt="2017-08-25T18:47:36.456" v="3180" actId="478"/>
          <ac:spMkLst>
            <pc:docMk/>
            <pc:sldMk cId="3143406465" sldId="283"/>
            <ac:spMk id="28" creationId="{9CFBCF68-1F55-4B71-9A75-C5526DC1B749}"/>
          </ac:spMkLst>
        </pc:spChg>
        <pc:spChg chg="del mod topLvl">
          <ac:chgData name="DONG XIE" userId="80757b54-9880-4271-aff5-d9099b1b28f5" providerId="ADAL" clId="{80A99BD0-F346-48D0-9B0F-9C46ECC65060}" dt="2017-08-25T18:47:34.364" v="3178" actId="478"/>
          <ac:spMkLst>
            <pc:docMk/>
            <pc:sldMk cId="3143406465" sldId="283"/>
            <ac:spMk id="29" creationId="{C49E6436-51B9-49D3-9E0C-08DF6273BFA8}"/>
          </ac:spMkLst>
        </pc:spChg>
        <pc:spChg chg="del mod topLvl">
          <ac:chgData name="DONG XIE" userId="80757b54-9880-4271-aff5-d9099b1b28f5" providerId="ADAL" clId="{80A99BD0-F346-48D0-9B0F-9C46ECC65060}" dt="2017-08-25T18:47:45.261" v="3191" actId="478"/>
          <ac:spMkLst>
            <pc:docMk/>
            <pc:sldMk cId="3143406465" sldId="283"/>
            <ac:spMk id="60" creationId="{24426BC3-18D3-4F7C-BC98-ACE8419E865F}"/>
          </ac:spMkLst>
        </pc:spChg>
        <pc:spChg chg="del mod topLvl">
          <ac:chgData name="DONG XIE" userId="80757b54-9880-4271-aff5-d9099b1b28f5" providerId="ADAL" clId="{80A99BD0-F346-48D0-9B0F-9C46ECC65060}" dt="2017-08-25T18:47:35.192" v="3179" actId="478"/>
          <ac:spMkLst>
            <pc:docMk/>
            <pc:sldMk cId="3143406465" sldId="283"/>
            <ac:spMk id="61" creationId="{5F5FB30F-F3B3-496E-AC3C-34CFE779F4F7}"/>
          </ac:spMkLst>
        </pc:spChg>
        <pc:spChg chg="del mod topLvl">
          <ac:chgData name="DONG XIE" userId="80757b54-9880-4271-aff5-d9099b1b28f5" providerId="ADAL" clId="{80A99BD0-F346-48D0-9B0F-9C46ECC65060}" dt="2017-08-25T18:47:31.585" v="3175" actId="478"/>
          <ac:spMkLst>
            <pc:docMk/>
            <pc:sldMk cId="3143406465" sldId="283"/>
            <ac:spMk id="64" creationId="{0784B308-FA87-49F6-B3A3-1F07926D75DB}"/>
          </ac:spMkLst>
        </pc:spChg>
        <pc:spChg chg="del mod topLvl">
          <ac:chgData name="DONG XIE" userId="80757b54-9880-4271-aff5-d9099b1b28f5" providerId="ADAL" clId="{80A99BD0-F346-48D0-9B0F-9C46ECC65060}" dt="2017-08-25T18:47:28.643" v="3172" actId="478"/>
          <ac:spMkLst>
            <pc:docMk/>
            <pc:sldMk cId="3143406465" sldId="283"/>
            <ac:spMk id="65" creationId="{019D74BE-B89C-4BA0-BC51-12DE23289840}"/>
          </ac:spMkLst>
        </pc:spChg>
        <pc:spChg chg="del mod topLvl">
          <ac:chgData name="DONG XIE" userId="80757b54-9880-4271-aff5-d9099b1b28f5" providerId="ADAL" clId="{80A99BD0-F346-48D0-9B0F-9C46ECC65060}" dt="2017-08-25T18:47:27.492" v="3171" actId="478"/>
          <ac:spMkLst>
            <pc:docMk/>
            <pc:sldMk cId="3143406465" sldId="283"/>
            <ac:spMk id="66" creationId="{1F630708-A5B2-430F-B7ED-9F7F64D66BA8}"/>
          </ac:spMkLst>
        </pc:spChg>
        <pc:spChg chg="del mod topLvl">
          <ac:chgData name="DONG XIE" userId="80757b54-9880-4271-aff5-d9099b1b28f5" providerId="ADAL" clId="{80A99BD0-F346-48D0-9B0F-9C46ECC65060}" dt="2017-08-25T18:47:41.580" v="3187" actId="478"/>
          <ac:spMkLst>
            <pc:docMk/>
            <pc:sldMk cId="3143406465" sldId="283"/>
            <ac:spMk id="67" creationId="{E3A2F12E-444C-4A20-80BA-91C9BECFC63D}"/>
          </ac:spMkLst>
        </pc:spChg>
        <pc:spChg chg="del mod topLvl">
          <ac:chgData name="DONG XIE" userId="80757b54-9880-4271-aff5-d9099b1b28f5" providerId="ADAL" clId="{80A99BD0-F346-48D0-9B0F-9C46ECC65060}" dt="2017-08-25T18:47:43.116" v="3189" actId="478"/>
          <ac:spMkLst>
            <pc:docMk/>
            <pc:sldMk cId="3143406465" sldId="283"/>
            <ac:spMk id="68" creationId="{4CE0519B-3DDC-412B-B20C-5DE8E878B3C3}"/>
          </ac:spMkLst>
        </pc:spChg>
        <pc:spChg chg="del mod topLvl">
          <ac:chgData name="DONG XIE" userId="80757b54-9880-4271-aff5-d9099b1b28f5" providerId="ADAL" clId="{80A99BD0-F346-48D0-9B0F-9C46ECC65060}" dt="2017-08-25T18:47:45.798" v="3192" actId="478"/>
          <ac:spMkLst>
            <pc:docMk/>
            <pc:sldMk cId="3143406465" sldId="283"/>
            <ac:spMk id="69" creationId="{D0DBBD87-D9B2-4BC4-84D3-E3F281E66B76}"/>
          </ac:spMkLst>
        </pc:spChg>
        <pc:spChg chg="del mod topLvl">
          <ac:chgData name="DONG XIE" userId="80757b54-9880-4271-aff5-d9099b1b28f5" providerId="ADAL" clId="{80A99BD0-F346-48D0-9B0F-9C46ECC65060}" dt="2017-08-25T18:47:46.427" v="3193" actId="478"/>
          <ac:spMkLst>
            <pc:docMk/>
            <pc:sldMk cId="3143406465" sldId="283"/>
            <ac:spMk id="70" creationId="{2102B890-F0F8-4A55-8C4A-57463451F81E}"/>
          </ac:spMkLst>
        </pc:spChg>
        <pc:spChg chg="del mod topLvl">
          <ac:chgData name="DONG XIE" userId="80757b54-9880-4271-aff5-d9099b1b28f5" providerId="ADAL" clId="{80A99BD0-F346-48D0-9B0F-9C46ECC65060}" dt="2017-08-25T18:47:58.416" v="3199" actId="478"/>
          <ac:spMkLst>
            <pc:docMk/>
            <pc:sldMk cId="3143406465" sldId="283"/>
            <ac:spMk id="71" creationId="{C8ACBC90-45D7-4651-9D99-4E6B40F63F08}"/>
          </ac:spMkLst>
        </pc:spChg>
        <pc:spChg chg="del mod topLvl">
          <ac:chgData name="DONG XIE" userId="80757b54-9880-4271-aff5-d9099b1b28f5" providerId="ADAL" clId="{80A99BD0-F346-48D0-9B0F-9C46ECC65060}" dt="2017-08-25T18:47:59.143" v="3200" actId="478"/>
          <ac:spMkLst>
            <pc:docMk/>
            <pc:sldMk cId="3143406465" sldId="283"/>
            <ac:spMk id="72" creationId="{4C7DC319-CA70-49C6-AC8D-DFED5F2BA8A4}"/>
          </ac:spMkLst>
        </pc:spChg>
        <pc:spChg chg="del mod topLvl">
          <ac:chgData name="DONG XIE" userId="80757b54-9880-4271-aff5-d9099b1b28f5" providerId="ADAL" clId="{80A99BD0-F346-48D0-9B0F-9C46ECC65060}" dt="2017-08-25T18:48:01.650" v="3203" actId="478"/>
          <ac:spMkLst>
            <pc:docMk/>
            <pc:sldMk cId="3143406465" sldId="283"/>
            <ac:spMk id="73" creationId="{48B3AE9C-81ED-4BE9-9785-A3894F96EC7D}"/>
          </ac:spMkLst>
        </pc:spChg>
        <pc:spChg chg="del mod topLvl">
          <ac:chgData name="DONG XIE" userId="80757b54-9880-4271-aff5-d9099b1b28f5" providerId="ADAL" clId="{80A99BD0-F346-48D0-9B0F-9C46ECC65060}" dt="2017-08-25T18:47:44.317" v="3190" actId="478"/>
          <ac:spMkLst>
            <pc:docMk/>
            <pc:sldMk cId="3143406465" sldId="283"/>
            <ac:spMk id="74" creationId="{5110D627-1003-4511-B71E-6E47BBD760DE}"/>
          </ac:spMkLst>
        </pc:spChg>
        <pc:spChg chg="del mod topLvl">
          <ac:chgData name="DONG XIE" userId="80757b54-9880-4271-aff5-d9099b1b28f5" providerId="ADAL" clId="{80A99BD0-F346-48D0-9B0F-9C46ECC65060}" dt="2017-08-25T18:48:00.817" v="3202" actId="478"/>
          <ac:spMkLst>
            <pc:docMk/>
            <pc:sldMk cId="3143406465" sldId="283"/>
            <ac:spMk id="75" creationId="{D62767AA-BE41-403E-8DFE-189341B81C78}"/>
          </ac:spMkLst>
        </pc:spChg>
        <pc:spChg chg="add mod">
          <ac:chgData name="DONG XIE" userId="80757b54-9880-4271-aff5-d9099b1b28f5" providerId="ADAL" clId="{80A99BD0-F346-48D0-9B0F-9C46ECC65060}" dt="2017-08-25T18:59:12.747" v="3662" actId="1076"/>
          <ac:spMkLst>
            <pc:docMk/>
            <pc:sldMk cId="3143406465" sldId="283"/>
            <ac:spMk id="165" creationId="{23B95375-3AD1-46D9-AE11-507774C86239}"/>
          </ac:spMkLst>
        </pc:spChg>
        <pc:spChg chg="add mod">
          <ac:chgData name="DONG XIE" userId="80757b54-9880-4271-aff5-d9099b1b28f5" providerId="ADAL" clId="{80A99BD0-F346-48D0-9B0F-9C46ECC65060}" dt="2017-08-25T18:54:24.747" v="3277" actId="1076"/>
          <ac:spMkLst>
            <pc:docMk/>
            <pc:sldMk cId="3143406465" sldId="283"/>
            <ac:spMk id="166" creationId="{ECA4210F-9108-438B-A4FB-567F6BDC4997}"/>
          </ac:spMkLst>
        </pc:spChg>
        <pc:spChg chg="add mod">
          <ac:chgData name="DONG XIE" userId="80757b54-9880-4271-aff5-d9099b1b28f5" providerId="ADAL" clId="{80A99BD0-F346-48D0-9B0F-9C46ECC65060}" dt="2017-08-25T18:54:30.650" v="3279" actId="1076"/>
          <ac:spMkLst>
            <pc:docMk/>
            <pc:sldMk cId="3143406465" sldId="283"/>
            <ac:spMk id="167" creationId="{9E2AB677-8837-4BC0-8D9E-48F2AA308E66}"/>
          </ac:spMkLst>
        </pc:spChg>
        <pc:spChg chg="add mod">
          <ac:chgData name="DONG XIE" userId="80757b54-9880-4271-aff5-d9099b1b28f5" providerId="ADAL" clId="{80A99BD0-F346-48D0-9B0F-9C46ECC65060}" dt="2017-08-25T18:54:17.914" v="3275" actId="1076"/>
          <ac:spMkLst>
            <pc:docMk/>
            <pc:sldMk cId="3143406465" sldId="283"/>
            <ac:spMk id="168" creationId="{4574CDF2-09EC-4A02-B31E-99618BB617C5}"/>
          </ac:spMkLst>
        </pc:spChg>
        <pc:spChg chg="add mod ord">
          <ac:chgData name="DONG XIE" userId="80757b54-9880-4271-aff5-d9099b1b28f5" providerId="ADAL" clId="{80A99BD0-F346-48D0-9B0F-9C46ECC65060}" dt="2017-08-25T18:53:50.164" v="3267"/>
          <ac:spMkLst>
            <pc:docMk/>
            <pc:sldMk cId="3143406465" sldId="283"/>
            <ac:spMk id="169" creationId="{14F14E6A-9011-4060-89B8-AC907787BB7E}"/>
          </ac:spMkLst>
        </pc:spChg>
        <pc:spChg chg="add mod">
          <ac:chgData name="DONG XIE" userId="80757b54-9880-4271-aff5-d9099b1b28f5" providerId="ADAL" clId="{80A99BD0-F346-48D0-9B0F-9C46ECC65060}" dt="2017-08-25T19:11:46.200" v="3835"/>
          <ac:spMkLst>
            <pc:docMk/>
            <pc:sldMk cId="3143406465" sldId="283"/>
            <ac:spMk id="171" creationId="{436C9DB9-0C6C-43FB-BF17-1DA252CEFB0C}"/>
          </ac:spMkLst>
        </pc:spChg>
        <pc:spChg chg="add mod topLvl">
          <ac:chgData name="DONG XIE" userId="80757b54-9880-4271-aff5-d9099b1b28f5" providerId="ADAL" clId="{80A99BD0-F346-48D0-9B0F-9C46ECC65060}" dt="2017-08-25T19:04:29.282" v="3740" actId="208"/>
          <ac:spMkLst>
            <pc:docMk/>
            <pc:sldMk cId="3143406465" sldId="283"/>
            <ac:spMk id="173" creationId="{9965A507-98A9-497A-B8FA-3F6F8D892ACD}"/>
          </ac:spMkLst>
        </pc:spChg>
        <pc:spChg chg="add mod topLvl">
          <ac:chgData name="DONG XIE" userId="80757b54-9880-4271-aff5-d9099b1b28f5" providerId="ADAL" clId="{80A99BD0-F346-48D0-9B0F-9C46ECC65060}" dt="2017-08-25T19:04:29.282" v="3740" actId="208"/>
          <ac:spMkLst>
            <pc:docMk/>
            <pc:sldMk cId="3143406465" sldId="283"/>
            <ac:spMk id="174" creationId="{AA841C59-0973-4136-A91B-01A82F258773}"/>
          </ac:spMkLst>
        </pc:spChg>
        <pc:spChg chg="add mod topLvl">
          <ac:chgData name="DONG XIE" userId="80757b54-9880-4271-aff5-d9099b1b28f5" providerId="ADAL" clId="{80A99BD0-F346-48D0-9B0F-9C46ECC65060}" dt="2017-08-25T19:04:29.282" v="3740" actId="208"/>
          <ac:spMkLst>
            <pc:docMk/>
            <pc:sldMk cId="3143406465" sldId="283"/>
            <ac:spMk id="175" creationId="{058538B4-BC26-49A6-A60E-38BCDF272C76}"/>
          </ac:spMkLst>
        </pc:spChg>
        <pc:spChg chg="add mod topLvl">
          <ac:chgData name="DONG XIE" userId="80757b54-9880-4271-aff5-d9099b1b28f5" providerId="ADAL" clId="{80A99BD0-F346-48D0-9B0F-9C46ECC65060}" dt="2017-08-25T19:04:29.282" v="3740" actId="208"/>
          <ac:spMkLst>
            <pc:docMk/>
            <pc:sldMk cId="3143406465" sldId="283"/>
            <ac:spMk id="176" creationId="{41F5EE97-6F20-4BF9-A017-8A7726652D08}"/>
          </ac:spMkLst>
        </pc:spChg>
        <pc:spChg chg="add del mod">
          <ac:chgData name="DONG XIE" userId="80757b54-9880-4271-aff5-d9099b1b28f5" providerId="ADAL" clId="{80A99BD0-F346-48D0-9B0F-9C46ECC65060}" dt="2017-08-25T19:02:08.188" v="3682" actId="478"/>
          <ac:spMkLst>
            <pc:docMk/>
            <pc:sldMk cId="3143406465" sldId="283"/>
            <ac:spMk id="177" creationId="{C3EA6163-95B4-4A46-B89E-17B06DBF257C}"/>
          </ac:spMkLst>
        </pc:spChg>
        <pc:spChg chg="add mod topLvl">
          <ac:chgData name="DONG XIE" userId="80757b54-9880-4271-aff5-d9099b1b28f5" providerId="ADAL" clId="{80A99BD0-F346-48D0-9B0F-9C46ECC65060}" dt="2017-08-25T19:04:22.663" v="3739"/>
          <ac:spMkLst>
            <pc:docMk/>
            <pc:sldMk cId="3143406465" sldId="283"/>
            <ac:spMk id="178" creationId="{A87309B1-D17E-4355-A4C3-EC6F54F21CE0}"/>
          </ac:spMkLst>
        </pc:spChg>
        <pc:spChg chg="add mod topLvl">
          <ac:chgData name="DONG XIE" userId="80757b54-9880-4271-aff5-d9099b1b28f5" providerId="ADAL" clId="{80A99BD0-F346-48D0-9B0F-9C46ECC65060}" dt="2017-08-25T19:04:22.663" v="3739"/>
          <ac:spMkLst>
            <pc:docMk/>
            <pc:sldMk cId="3143406465" sldId="283"/>
            <ac:spMk id="179" creationId="{249A0000-48C9-454B-91F3-75F26A47C221}"/>
          </ac:spMkLst>
        </pc:spChg>
        <pc:spChg chg="add mod topLvl">
          <ac:chgData name="DONG XIE" userId="80757b54-9880-4271-aff5-d9099b1b28f5" providerId="ADAL" clId="{80A99BD0-F346-48D0-9B0F-9C46ECC65060}" dt="2017-08-25T19:04:22.663" v="3739"/>
          <ac:spMkLst>
            <pc:docMk/>
            <pc:sldMk cId="3143406465" sldId="283"/>
            <ac:spMk id="180" creationId="{A546381E-558F-40E3-96E7-BC87B7E7B2A6}"/>
          </ac:spMkLst>
        </pc:spChg>
        <pc:grpChg chg="add del mod">
          <ac:chgData name="DONG XIE" userId="80757b54-9880-4271-aff5-d9099b1b28f5" providerId="ADAL" clId="{80A99BD0-F346-48D0-9B0F-9C46ECC65060}" dt="2017-08-25T18:47:16.963" v="3163"/>
          <ac:grpSpMkLst>
            <pc:docMk/>
            <pc:sldMk cId="3143406465" sldId="283"/>
            <ac:grpSpMk id="7" creationId="{13F391FA-C30D-4F74-9E7B-82336098011E}"/>
          </ac:grpSpMkLst>
        </pc:grpChg>
        <pc:grpChg chg="mod topLvl">
          <ac:chgData name="DONG XIE" userId="80757b54-9880-4271-aff5-d9099b1b28f5" providerId="ADAL" clId="{80A99BD0-F346-48D0-9B0F-9C46ECC65060}" dt="2017-08-25T18:50:56.629" v="3226"/>
          <ac:grpSpMkLst>
            <pc:docMk/>
            <pc:sldMk cId="3143406465" sldId="283"/>
            <ac:grpSpMk id="30" creationId="{185FB8EF-AA6D-48A8-A3D7-2BCF086414A6}"/>
          </ac:grpSpMkLst>
        </pc:grpChg>
        <pc:grpChg chg="del mod topLvl">
          <ac:chgData name="DONG XIE" userId="80757b54-9880-4271-aff5-d9099b1b28f5" providerId="ADAL" clId="{80A99BD0-F346-48D0-9B0F-9C46ECC65060}" dt="2017-08-25T18:48:20.405" v="3205" actId="478"/>
          <ac:grpSpMkLst>
            <pc:docMk/>
            <pc:sldMk cId="3143406465" sldId="283"/>
            <ac:grpSpMk id="37" creationId="{F2553DB9-566E-465C-BD1A-7BDAB6C098EB}"/>
          </ac:grpSpMkLst>
        </pc:grpChg>
        <pc:grpChg chg="del mod topLvl">
          <ac:chgData name="DONG XIE" userId="80757b54-9880-4271-aff5-d9099b1b28f5" providerId="ADAL" clId="{80A99BD0-F346-48D0-9B0F-9C46ECC65060}" dt="2017-08-25T18:48:20.405" v="3205" actId="478"/>
          <ac:grpSpMkLst>
            <pc:docMk/>
            <pc:sldMk cId="3143406465" sldId="283"/>
            <ac:grpSpMk id="38" creationId="{5A422E29-4F23-486A-A8D2-B924DDAE1F18}"/>
          </ac:grpSpMkLst>
        </pc:grpChg>
        <pc:grpChg chg="del mod topLvl">
          <ac:chgData name="DONG XIE" userId="80757b54-9880-4271-aff5-d9099b1b28f5" providerId="ADAL" clId="{80A99BD0-F346-48D0-9B0F-9C46ECC65060}" dt="2017-08-25T18:49:07.660" v="3211"/>
          <ac:grpSpMkLst>
            <pc:docMk/>
            <pc:sldMk cId="3143406465" sldId="283"/>
            <ac:grpSpMk id="40" creationId="{F33EA68B-742F-4C54-A553-3762711D86CE}"/>
          </ac:grpSpMkLst>
        </pc:grpChg>
        <pc:grpChg chg="del mod topLvl">
          <ac:chgData name="DONG XIE" userId="80757b54-9880-4271-aff5-d9099b1b28f5" providerId="ADAL" clId="{80A99BD0-F346-48D0-9B0F-9C46ECC65060}" dt="2017-08-25T18:48:20.405" v="3205" actId="478"/>
          <ac:grpSpMkLst>
            <pc:docMk/>
            <pc:sldMk cId="3143406465" sldId="283"/>
            <ac:grpSpMk id="41" creationId="{BA4928B0-11E5-47E8-94C6-1D44EB7848DA}"/>
          </ac:grpSpMkLst>
        </pc:grpChg>
        <pc:grpChg chg="mod topLvl">
          <ac:chgData name="DONG XIE" userId="80757b54-9880-4271-aff5-d9099b1b28f5" providerId="ADAL" clId="{80A99BD0-F346-48D0-9B0F-9C46ECC65060}" dt="2017-08-25T18:50:56.629" v="3226"/>
          <ac:grpSpMkLst>
            <pc:docMk/>
            <pc:sldMk cId="3143406465" sldId="283"/>
            <ac:grpSpMk id="46" creationId="{55AC5049-AF3C-456B-9BB7-8D8A8C4AA768}"/>
          </ac:grpSpMkLst>
        </pc:grpChg>
        <pc:grpChg chg="del mod topLvl">
          <ac:chgData name="DONG XIE" userId="80757b54-9880-4271-aff5-d9099b1b28f5" providerId="ADAL" clId="{80A99BD0-F346-48D0-9B0F-9C46ECC65060}" dt="2017-08-25T18:48:20.405" v="3205" actId="478"/>
          <ac:grpSpMkLst>
            <pc:docMk/>
            <pc:sldMk cId="3143406465" sldId="283"/>
            <ac:grpSpMk id="48" creationId="{8C56E976-8917-4F57-9EBF-268C42922EC6}"/>
          </ac:grpSpMkLst>
        </pc:grpChg>
        <pc:grpChg chg="add mod">
          <ac:chgData name="DONG XIE" userId="80757b54-9880-4271-aff5-d9099b1b28f5" providerId="ADAL" clId="{80A99BD0-F346-48D0-9B0F-9C46ECC65060}" dt="2017-08-25T18:50:56.629" v="3226"/>
          <ac:grpSpMkLst>
            <pc:docMk/>
            <pc:sldMk cId="3143406465" sldId="283"/>
            <ac:grpSpMk id="109" creationId="{7C03B824-086D-4D83-B375-C7C293C03416}"/>
          </ac:grpSpMkLst>
        </pc:grpChg>
        <pc:grpChg chg="add del mod">
          <ac:chgData name="DONG XIE" userId="80757b54-9880-4271-aff5-d9099b1b28f5" providerId="ADAL" clId="{80A99BD0-F346-48D0-9B0F-9C46ECC65060}" dt="2017-08-25T18:51:20.601" v="3233" actId="478"/>
          <ac:grpSpMkLst>
            <pc:docMk/>
            <pc:sldMk cId="3143406465" sldId="283"/>
            <ac:grpSpMk id="110" creationId="{878427E5-D83E-4CD3-8F98-6C465E24BB78}"/>
          </ac:grpSpMkLst>
        </pc:grpChg>
        <pc:grpChg chg="add del mod">
          <ac:chgData name="DONG XIE" userId="80757b54-9880-4271-aff5-d9099b1b28f5" providerId="ADAL" clId="{80A99BD0-F346-48D0-9B0F-9C46ECC65060}" dt="2017-08-25T18:53:24.962" v="3265"/>
          <ac:grpSpMkLst>
            <pc:docMk/>
            <pc:sldMk cId="3143406465" sldId="283"/>
            <ac:grpSpMk id="111" creationId="{472DB817-BA26-4208-A006-EBC61CB17C85}"/>
          </ac:grpSpMkLst>
        </pc:grpChg>
        <pc:grpChg chg="mod topLvl">
          <ac:chgData name="DONG XIE" userId="80757b54-9880-4271-aff5-d9099b1b28f5" providerId="ADAL" clId="{80A99BD0-F346-48D0-9B0F-9C46ECC65060}" dt="2017-08-25T18:53:50.164" v="3267"/>
          <ac:grpSpMkLst>
            <pc:docMk/>
            <pc:sldMk cId="3143406465" sldId="283"/>
            <ac:grpSpMk id="112" creationId="{11D58FF0-551B-4F8D-ABEA-E766AA97946E}"/>
          </ac:grpSpMkLst>
        </pc:grpChg>
        <pc:grpChg chg="mod topLvl">
          <ac:chgData name="DONG XIE" userId="80757b54-9880-4271-aff5-d9099b1b28f5" providerId="ADAL" clId="{80A99BD0-F346-48D0-9B0F-9C46ECC65060}" dt="2017-08-25T18:53:50.164" v="3267"/>
          <ac:grpSpMkLst>
            <pc:docMk/>
            <pc:sldMk cId="3143406465" sldId="283"/>
            <ac:grpSpMk id="114" creationId="{F5B487B5-D4C2-478A-BC5E-3A03DFB614EA}"/>
          </ac:grpSpMkLst>
        </pc:grpChg>
        <pc:grpChg chg="mod topLvl">
          <ac:chgData name="DONG XIE" userId="80757b54-9880-4271-aff5-d9099b1b28f5" providerId="ADAL" clId="{80A99BD0-F346-48D0-9B0F-9C46ECC65060}" dt="2017-08-25T18:53:50.164" v="3267"/>
          <ac:grpSpMkLst>
            <pc:docMk/>
            <pc:sldMk cId="3143406465" sldId="283"/>
            <ac:grpSpMk id="115" creationId="{6EB01A14-D829-49D2-A78A-D26B18BCEA13}"/>
          </ac:grpSpMkLst>
        </pc:grpChg>
        <pc:grpChg chg="add del mod">
          <ac:chgData name="DONG XIE" userId="80757b54-9880-4271-aff5-d9099b1b28f5" providerId="ADAL" clId="{80A99BD0-F346-48D0-9B0F-9C46ECC65060}" dt="2017-08-25T18:53:55.611" v="3269" actId="478"/>
          <ac:grpSpMkLst>
            <pc:docMk/>
            <pc:sldMk cId="3143406465" sldId="283"/>
            <ac:grpSpMk id="138" creationId="{A8B5BA75-D0F4-4A51-BB72-6E04E238A565}"/>
          </ac:grpSpMkLst>
        </pc:grpChg>
        <pc:grpChg chg="mod">
          <ac:chgData name="DONG XIE" userId="80757b54-9880-4271-aff5-d9099b1b28f5" providerId="ADAL" clId="{80A99BD0-F346-48D0-9B0F-9C46ECC65060}" dt="2017-08-25T18:51:31.530" v="3235"/>
          <ac:grpSpMkLst>
            <pc:docMk/>
            <pc:sldMk cId="3143406465" sldId="283"/>
            <ac:grpSpMk id="139" creationId="{BBBCF261-1020-437C-86D5-C34CEF520396}"/>
          </ac:grpSpMkLst>
        </pc:grpChg>
        <pc:grpChg chg="mod">
          <ac:chgData name="DONG XIE" userId="80757b54-9880-4271-aff5-d9099b1b28f5" providerId="ADAL" clId="{80A99BD0-F346-48D0-9B0F-9C46ECC65060}" dt="2017-08-25T18:51:31.530" v="3235"/>
          <ac:grpSpMkLst>
            <pc:docMk/>
            <pc:sldMk cId="3143406465" sldId="283"/>
            <ac:grpSpMk id="141" creationId="{B235C0BD-0DC8-491F-B84C-0D45ED8C605E}"/>
          </ac:grpSpMkLst>
        </pc:grpChg>
        <pc:grpChg chg="mod">
          <ac:chgData name="DONG XIE" userId="80757b54-9880-4271-aff5-d9099b1b28f5" providerId="ADAL" clId="{80A99BD0-F346-48D0-9B0F-9C46ECC65060}" dt="2017-08-25T18:51:31.530" v="3235"/>
          <ac:grpSpMkLst>
            <pc:docMk/>
            <pc:sldMk cId="3143406465" sldId="283"/>
            <ac:grpSpMk id="142" creationId="{A9EA15FA-EBE4-4169-892B-E6B4E8252097}"/>
          </ac:grpSpMkLst>
        </pc:grpChg>
        <pc:grpChg chg="add mod topLvl">
          <ac:chgData name="DONG XIE" userId="80757b54-9880-4271-aff5-d9099b1b28f5" providerId="ADAL" clId="{80A99BD0-F346-48D0-9B0F-9C46ECC65060}" dt="2017-08-25T19:04:22.663" v="3739"/>
          <ac:grpSpMkLst>
            <pc:docMk/>
            <pc:sldMk cId="3143406465" sldId="283"/>
            <ac:grpSpMk id="170" creationId="{3ACDA85D-7382-443E-A4BE-C19237B13F6F}"/>
          </ac:grpSpMkLst>
        </pc:grpChg>
        <pc:grpChg chg="add del mod">
          <ac:chgData name="DONG XIE" userId="80757b54-9880-4271-aff5-d9099b1b28f5" providerId="ADAL" clId="{80A99BD0-F346-48D0-9B0F-9C46ECC65060}" dt="2017-08-25T19:04:22.663" v="3739"/>
          <ac:grpSpMkLst>
            <pc:docMk/>
            <pc:sldMk cId="3143406465" sldId="283"/>
            <ac:grpSpMk id="181" creationId="{E0B9EE43-46BB-4B39-A680-6370B647634E}"/>
          </ac:grpSpMkLst>
        </pc:grpChg>
        <pc:picChg chg="del">
          <ac:chgData name="DONG XIE" userId="80757b54-9880-4271-aff5-d9099b1b28f5" providerId="ADAL" clId="{80A99BD0-F346-48D0-9B0F-9C46ECC65060}" dt="2017-08-25T18:46:19.354" v="3156" actId="478"/>
          <ac:picMkLst>
            <pc:docMk/>
            <pc:sldMk cId="3143406465" sldId="283"/>
            <ac:picMk id="5" creationId="{00000000-0000-0000-0000-000000000000}"/>
          </ac:picMkLst>
        </pc:picChg>
        <pc:cxnChg chg="del mod topLvl">
          <ac:chgData name="DONG XIE" userId="80757b54-9880-4271-aff5-d9099b1b28f5" providerId="ADAL" clId="{80A99BD0-F346-48D0-9B0F-9C46ECC65060}" dt="2017-08-25T18:48:00.019" v="3201" actId="478"/>
          <ac:cxnSpMkLst>
            <pc:docMk/>
            <pc:sldMk cId="3143406465" sldId="283"/>
            <ac:cxnSpMk id="12" creationId="{683A17EF-81C9-42CF-8FC2-BB6787005C29}"/>
          </ac:cxnSpMkLst>
        </pc:cxnChg>
        <pc:cxnChg chg="del mod topLvl">
          <ac:chgData name="DONG XIE" userId="80757b54-9880-4271-aff5-d9099b1b28f5" providerId="ADAL" clId="{80A99BD0-F346-48D0-9B0F-9C46ECC65060}" dt="2017-08-25T18:47:57.309" v="3198" actId="478"/>
          <ac:cxnSpMkLst>
            <pc:docMk/>
            <pc:sldMk cId="3143406465" sldId="283"/>
            <ac:cxnSpMk id="13" creationId="{358BF0F5-2BB1-413A-8DF2-5C2A52E43E4D}"/>
          </ac:cxnSpMkLst>
        </pc:cxnChg>
        <pc:cxnChg chg="del mod topLvl">
          <ac:chgData name="DONG XIE" userId="80757b54-9880-4271-aff5-d9099b1b28f5" providerId="ADAL" clId="{80A99BD0-F346-48D0-9B0F-9C46ECC65060}" dt="2017-08-25T18:47:56.822" v="3197" actId="478"/>
          <ac:cxnSpMkLst>
            <pc:docMk/>
            <pc:sldMk cId="3143406465" sldId="283"/>
            <ac:cxnSpMk id="14" creationId="{321B8415-708E-4B54-B091-9B8DFCB0F20E}"/>
          </ac:cxnSpMkLst>
        </pc:cxnChg>
        <pc:cxnChg chg="del mod topLvl">
          <ac:chgData name="DONG XIE" userId="80757b54-9880-4271-aff5-d9099b1b28f5" providerId="ADAL" clId="{80A99BD0-F346-48D0-9B0F-9C46ECC65060}" dt="2017-08-25T18:47:55.585" v="3196" actId="478"/>
          <ac:cxnSpMkLst>
            <pc:docMk/>
            <pc:sldMk cId="3143406465" sldId="283"/>
            <ac:cxnSpMk id="15" creationId="{A00D62E8-2E6C-4F2B-B95E-24D5496DA300}"/>
          </ac:cxnSpMkLst>
        </pc:cxnChg>
        <pc:cxnChg chg="del mod topLvl">
          <ac:chgData name="DONG XIE" userId="80757b54-9880-4271-aff5-d9099b1b28f5" providerId="ADAL" clId="{80A99BD0-F346-48D0-9B0F-9C46ECC65060}" dt="2017-08-25T18:47:42.364" v="3188" actId="478"/>
          <ac:cxnSpMkLst>
            <pc:docMk/>
            <pc:sldMk cId="3143406465" sldId="283"/>
            <ac:cxnSpMk id="16" creationId="{43FB028F-3E28-4AAB-B872-D10AC4D9C70F}"/>
          </ac:cxnSpMkLst>
        </pc:cxnChg>
        <pc:cxnChg chg="del mod topLvl">
          <ac:chgData name="DONG XIE" userId="80757b54-9880-4271-aff5-d9099b1b28f5" providerId="ADAL" clId="{80A99BD0-F346-48D0-9B0F-9C46ECC65060}" dt="2017-08-25T18:47:40.278" v="3185" actId="478"/>
          <ac:cxnSpMkLst>
            <pc:docMk/>
            <pc:sldMk cId="3143406465" sldId="283"/>
            <ac:cxnSpMk id="17" creationId="{5A62D4C5-6942-4C89-9D64-79589F4E4520}"/>
          </ac:cxnSpMkLst>
        </pc:cxnChg>
        <pc:cxnChg chg="del mod topLvl">
          <ac:chgData name="DONG XIE" userId="80757b54-9880-4271-aff5-d9099b1b28f5" providerId="ADAL" clId="{80A99BD0-F346-48D0-9B0F-9C46ECC65060}" dt="2017-08-25T18:47:26.857" v="3170" actId="478"/>
          <ac:cxnSpMkLst>
            <pc:docMk/>
            <pc:sldMk cId="3143406465" sldId="283"/>
            <ac:cxnSpMk id="18" creationId="{D9CB8CAC-AD95-4B84-A9C1-0AEA86C02ED4}"/>
          </ac:cxnSpMkLst>
        </pc:cxnChg>
        <pc:cxnChg chg="del mod topLvl">
          <ac:chgData name="DONG XIE" userId="80757b54-9880-4271-aff5-d9099b1b28f5" providerId="ADAL" clId="{80A99BD0-F346-48D0-9B0F-9C46ECC65060}" dt="2017-08-25T18:47:26.220" v="3169" actId="478"/>
          <ac:cxnSpMkLst>
            <pc:docMk/>
            <pc:sldMk cId="3143406465" sldId="283"/>
            <ac:cxnSpMk id="19" creationId="{F016DF8E-DC17-47A6-AAEB-7E04DB9D0DF5}"/>
          </ac:cxnSpMkLst>
        </pc:cxnChg>
        <pc:cxnChg chg="del mod topLvl">
          <ac:chgData name="DONG XIE" userId="80757b54-9880-4271-aff5-d9099b1b28f5" providerId="ADAL" clId="{80A99BD0-F346-48D0-9B0F-9C46ECC65060}" dt="2017-08-25T18:47:33.460" v="3177" actId="478"/>
          <ac:cxnSpMkLst>
            <pc:docMk/>
            <pc:sldMk cId="3143406465" sldId="283"/>
            <ac:cxnSpMk id="20" creationId="{C1B9BE24-D63D-4690-900D-A64A864BD64C}"/>
          </ac:cxnSpMkLst>
        </pc:cxnChg>
        <pc:cxnChg chg="del mod topLvl">
          <ac:chgData name="DONG XIE" userId="80757b54-9880-4271-aff5-d9099b1b28f5" providerId="ADAL" clId="{80A99BD0-F346-48D0-9B0F-9C46ECC65060}" dt="2017-08-25T18:47:39.289" v="3184" actId="478"/>
          <ac:cxnSpMkLst>
            <pc:docMk/>
            <pc:sldMk cId="3143406465" sldId="283"/>
            <ac:cxnSpMk id="21" creationId="{12D49754-269D-4C15-BA3B-F5F17C687ECE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31" creationId="{437826B5-78DF-4A19-A6E7-CF7B1018B2F7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32" creationId="{5AF36BF6-84A2-4D5D-B36B-AA59E23A6E85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33" creationId="{E13FF3B9-1256-43E2-9AF0-EEACAC2444B2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34" creationId="{8797374E-4067-443B-A052-3AE7FDB13F2A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35" creationId="{B530B188-5F72-44F9-9960-137DE64CC3F2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36" creationId="{08F88A8E-07CA-4A2A-8B3D-65D5EBA3FBEB}"/>
          </ac:cxnSpMkLst>
        </pc:cxnChg>
        <pc:cxnChg chg="mod topLvl">
          <ac:chgData name="DONG XIE" userId="80757b54-9880-4271-aff5-d9099b1b28f5" providerId="ADAL" clId="{80A99BD0-F346-48D0-9B0F-9C46ECC65060}" dt="2017-08-25T18:50:49.795" v="3225" actId="208"/>
          <ac:cxnSpMkLst>
            <pc:docMk/>
            <pc:sldMk cId="3143406465" sldId="283"/>
            <ac:cxnSpMk id="39" creationId="{641EE1FD-407D-402F-8312-A21B0264ECC1}"/>
          </ac:cxnSpMkLst>
        </pc:cxnChg>
        <pc:cxnChg chg="mod topLvl">
          <ac:chgData name="DONG XIE" userId="80757b54-9880-4271-aff5-d9099b1b28f5" providerId="ADAL" clId="{80A99BD0-F346-48D0-9B0F-9C46ECC65060}" dt="2017-08-25T18:50:49.795" v="3225" actId="208"/>
          <ac:cxnSpMkLst>
            <pc:docMk/>
            <pc:sldMk cId="3143406465" sldId="283"/>
            <ac:cxnSpMk id="42" creationId="{2D99F5C0-07CD-475E-8DD7-F5D4D9650939}"/>
          </ac:cxnSpMkLst>
        </pc:cxnChg>
        <pc:cxnChg chg="mod topLvl">
          <ac:chgData name="DONG XIE" userId="80757b54-9880-4271-aff5-d9099b1b28f5" providerId="ADAL" clId="{80A99BD0-F346-48D0-9B0F-9C46ECC65060}" dt="2017-08-25T18:50:49.795" v="3225" actId="208"/>
          <ac:cxnSpMkLst>
            <pc:docMk/>
            <pc:sldMk cId="3143406465" sldId="283"/>
            <ac:cxnSpMk id="43" creationId="{490D07B9-95EE-48DE-A92E-5972E4A3D8ED}"/>
          </ac:cxnSpMkLst>
        </pc:cxnChg>
        <pc:cxnChg chg="add del mod topLvl">
          <ac:chgData name="DONG XIE" userId="80757b54-9880-4271-aff5-d9099b1b28f5" providerId="ADAL" clId="{80A99BD0-F346-48D0-9B0F-9C46ECC65060}" dt="2017-08-25T18:50:49.795" v="3225" actId="208"/>
          <ac:cxnSpMkLst>
            <pc:docMk/>
            <pc:sldMk cId="3143406465" sldId="283"/>
            <ac:cxnSpMk id="44" creationId="{900BCD7B-9BDF-47CC-A822-4FB455F862F0}"/>
          </ac:cxnSpMkLst>
        </pc:cxnChg>
        <pc:cxnChg chg="mod topLvl">
          <ac:chgData name="DONG XIE" userId="80757b54-9880-4271-aff5-d9099b1b28f5" providerId="ADAL" clId="{80A99BD0-F346-48D0-9B0F-9C46ECC65060}" dt="2017-08-25T18:50:49.795" v="3225" actId="208"/>
          <ac:cxnSpMkLst>
            <pc:docMk/>
            <pc:sldMk cId="3143406465" sldId="283"/>
            <ac:cxnSpMk id="45" creationId="{5C500AF5-2A78-4161-A954-DDD4FC195932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47" creationId="{EC309B45-30ED-4B97-BE5E-D4684FFD105A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49" creationId="{60384539-DFC7-46BF-8D77-8E1F84295A5A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0" creationId="{F8619A87-E269-400B-A4E3-4477734BB271}"/>
          </ac:cxnSpMkLst>
        </pc:cxnChg>
        <pc:cxnChg chg="del mod topLvl">
          <ac:chgData name="DONG XIE" userId="80757b54-9880-4271-aff5-d9099b1b28f5" providerId="ADAL" clId="{80A99BD0-F346-48D0-9B0F-9C46ECC65060}" dt="2017-08-25T18:49:21.701" v="3213" actId="478"/>
          <ac:cxnSpMkLst>
            <pc:docMk/>
            <pc:sldMk cId="3143406465" sldId="283"/>
            <ac:cxnSpMk id="51" creationId="{0CF12A8F-640D-4D57-AD46-2B52A3422E7E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2" creationId="{CA76D1CC-A6CD-4DB0-81EF-9D3AF908BF95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3" creationId="{01A7CDA9-6EDC-4AF8-A07C-1A6ED928FCBA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4" creationId="{169971B2-56FA-43C5-9357-AD2B34EF9B15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5" creationId="{278B33BF-7C88-4AE4-A25D-E4AF2ACF3CA2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6" creationId="{810818B1-DB8B-4514-8B1C-6F4CE5D213C5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57" creationId="{799439B5-F1EB-4786-9D6E-9545BC69F645}"/>
          </ac:cxnSpMkLst>
        </pc:cxnChg>
        <pc:cxnChg chg="del mod topLvl">
          <ac:chgData name="DONG XIE" userId="80757b54-9880-4271-aff5-d9099b1b28f5" providerId="ADAL" clId="{80A99BD0-F346-48D0-9B0F-9C46ECC65060}" dt="2017-08-25T18:49:25.830" v="3215" actId="478"/>
          <ac:cxnSpMkLst>
            <pc:docMk/>
            <pc:sldMk cId="3143406465" sldId="283"/>
            <ac:cxnSpMk id="58" creationId="{DBEF691C-A493-4A53-BF74-632A7FA45C70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59" creationId="{1EA55130-F84A-40C7-8BE8-2CBF6370C687}"/>
          </ac:cxnSpMkLst>
        </pc:cxnChg>
        <pc:cxnChg chg="del mod topLvl">
          <ac:chgData name="DONG XIE" userId="80757b54-9880-4271-aff5-d9099b1b28f5" providerId="ADAL" clId="{80A99BD0-F346-48D0-9B0F-9C46ECC65060}" dt="2017-08-25T18:47:32.458" v="3176" actId="478"/>
          <ac:cxnSpMkLst>
            <pc:docMk/>
            <pc:sldMk cId="3143406465" sldId="283"/>
            <ac:cxnSpMk id="62" creationId="{6F0E4C77-6365-4F25-97AA-C40D63EEAC22}"/>
          </ac:cxnSpMkLst>
        </pc:cxnChg>
        <pc:cxnChg chg="del mod topLvl">
          <ac:chgData name="DONG XIE" userId="80757b54-9880-4271-aff5-d9099b1b28f5" providerId="ADAL" clId="{80A99BD0-F346-48D0-9B0F-9C46ECC65060}" dt="2017-08-25T18:47:25.634" v="3168" actId="478"/>
          <ac:cxnSpMkLst>
            <pc:docMk/>
            <pc:sldMk cId="3143406465" sldId="283"/>
            <ac:cxnSpMk id="63" creationId="{8688C9B0-9CE0-4D2E-85EE-9CB402B39F28}"/>
          </ac:cxnSpMkLst>
        </pc:cxnChg>
        <pc:cxnChg chg="del mod topLvl">
          <ac:chgData name="DONG XIE" userId="80757b54-9880-4271-aff5-d9099b1b28f5" providerId="ADAL" clId="{80A99BD0-F346-48D0-9B0F-9C46ECC65060}" dt="2017-08-25T18:48:20.405" v="3205" actId="478"/>
          <ac:cxnSpMkLst>
            <pc:docMk/>
            <pc:sldMk cId="3143406465" sldId="283"/>
            <ac:cxnSpMk id="76" creationId="{4CB65E01-48D1-421D-A0C8-AD9D65310435}"/>
          </ac:cxnSpMkLst>
        </pc:cxnChg>
        <pc:cxnChg chg="mod">
          <ac:chgData name="DONG XIE" userId="80757b54-9880-4271-aff5-d9099b1b28f5" providerId="ADAL" clId="{80A99BD0-F346-48D0-9B0F-9C46ECC65060}" dt="2017-08-25T18:50:33.421" v="3224" actId="208"/>
          <ac:cxnSpMkLst>
            <pc:docMk/>
            <pc:sldMk cId="3143406465" sldId="283"/>
            <ac:cxnSpMk id="85" creationId="{336B9D2C-C51A-4BFD-93D8-28BCDDFE4CF6}"/>
          </ac:cxnSpMkLst>
        </pc:cxnChg>
        <pc:cxnChg chg="mod">
          <ac:chgData name="DONG XIE" userId="80757b54-9880-4271-aff5-d9099b1b28f5" providerId="ADAL" clId="{80A99BD0-F346-48D0-9B0F-9C46ECC65060}" dt="2017-08-25T18:50:33.421" v="3224" actId="208"/>
          <ac:cxnSpMkLst>
            <pc:docMk/>
            <pc:sldMk cId="3143406465" sldId="283"/>
            <ac:cxnSpMk id="86" creationId="{96C79310-AACB-4E97-8EA1-D351B694E2A0}"/>
          </ac:cxnSpMkLst>
        </pc:cxnChg>
        <pc:cxnChg chg="mod">
          <ac:chgData name="DONG XIE" userId="80757b54-9880-4271-aff5-d9099b1b28f5" providerId="ADAL" clId="{80A99BD0-F346-48D0-9B0F-9C46ECC65060}" dt="2017-08-25T18:50:33.421" v="3224" actId="208"/>
          <ac:cxnSpMkLst>
            <pc:docMk/>
            <pc:sldMk cId="3143406465" sldId="283"/>
            <ac:cxnSpMk id="87" creationId="{190C4FD4-59DE-4221-ADC1-123AE6B735EA}"/>
          </ac:cxnSpMkLst>
        </pc:cxnChg>
        <pc:cxnChg chg="mod">
          <ac:chgData name="DONG XIE" userId="80757b54-9880-4271-aff5-d9099b1b28f5" providerId="ADAL" clId="{80A99BD0-F346-48D0-9B0F-9C46ECC65060}" dt="2017-08-25T18:50:33.421" v="3224" actId="208"/>
          <ac:cxnSpMkLst>
            <pc:docMk/>
            <pc:sldMk cId="3143406465" sldId="283"/>
            <ac:cxnSpMk id="88" creationId="{39E302C3-CBD2-49C3-85B1-F98C5957777E}"/>
          </ac:cxnSpMkLst>
        </pc:cxnChg>
        <pc:cxnChg chg="del mod topLvl">
          <ac:chgData name="DONG XIE" userId="80757b54-9880-4271-aff5-d9099b1b28f5" providerId="ADAL" clId="{80A99BD0-F346-48D0-9B0F-9C46ECC65060}" dt="2017-08-25T18:49:22.433" v="3214" actId="478"/>
          <ac:cxnSpMkLst>
            <pc:docMk/>
            <pc:sldMk cId="3143406465" sldId="283"/>
            <ac:cxnSpMk id="93" creationId="{242FBE1E-7686-4F88-B395-83FCF23D533A}"/>
          </ac:cxnSpMkLst>
        </pc:cxnChg>
        <pc:cxnChg chg="mod topLvl">
          <ac:chgData name="DONG XIE" userId="80757b54-9880-4271-aff5-d9099b1b28f5" providerId="ADAL" clId="{80A99BD0-F346-48D0-9B0F-9C46ECC65060}" dt="2017-08-25T18:50:56.629" v="3226"/>
          <ac:cxnSpMkLst>
            <pc:docMk/>
            <pc:sldMk cId="3143406465" sldId="283"/>
            <ac:cxnSpMk id="94" creationId="{9222617E-0579-4801-AD4D-3FA3497BAA52}"/>
          </ac:cxnSpMkLst>
        </pc:cxnChg>
        <pc:cxnChg chg="del mod topLvl">
          <ac:chgData name="DONG XIE" userId="80757b54-9880-4271-aff5-d9099b1b28f5" providerId="ADAL" clId="{80A99BD0-F346-48D0-9B0F-9C46ECC65060}" dt="2017-08-25T18:49:22.433" v="3214" actId="478"/>
          <ac:cxnSpMkLst>
            <pc:docMk/>
            <pc:sldMk cId="3143406465" sldId="283"/>
            <ac:cxnSpMk id="95" creationId="{2FA6EF65-6857-4D2D-BF04-F37FABC22F99}"/>
          </ac:cxnSpMkLst>
        </pc:cxnChg>
        <pc:cxnChg chg="del mod topLvl">
          <ac:chgData name="DONG XIE" userId="80757b54-9880-4271-aff5-d9099b1b28f5" providerId="ADAL" clId="{80A99BD0-F346-48D0-9B0F-9C46ECC65060}" dt="2017-08-25T18:49:22.433" v="3214" actId="478"/>
          <ac:cxnSpMkLst>
            <pc:docMk/>
            <pc:sldMk cId="3143406465" sldId="283"/>
            <ac:cxnSpMk id="96" creationId="{0CD548AE-A788-42FF-A4B4-548E40A798E1}"/>
          </ac:cxnSpMkLst>
        </pc:cxnChg>
        <pc:cxnChg chg="mod">
          <ac:chgData name="DONG XIE" userId="80757b54-9880-4271-aff5-d9099b1b28f5" providerId="ADAL" clId="{80A99BD0-F346-48D0-9B0F-9C46ECC65060}" dt="2017-08-25T18:49:41.331" v="3216" actId="208"/>
          <ac:cxnSpMkLst>
            <pc:docMk/>
            <pc:sldMk cId="3143406465" sldId="283"/>
            <ac:cxnSpMk id="105" creationId="{9553F913-0017-4BB8-8461-D870E418B5FF}"/>
          </ac:cxnSpMkLst>
        </pc:cxnChg>
        <pc:cxnChg chg="mod">
          <ac:chgData name="DONG XIE" userId="80757b54-9880-4271-aff5-d9099b1b28f5" providerId="ADAL" clId="{80A99BD0-F346-48D0-9B0F-9C46ECC65060}" dt="2017-08-25T18:49:41.331" v="3216" actId="208"/>
          <ac:cxnSpMkLst>
            <pc:docMk/>
            <pc:sldMk cId="3143406465" sldId="283"/>
            <ac:cxnSpMk id="106" creationId="{D65EBB6C-DA2C-4367-812F-0D9E8D8B00A8}"/>
          </ac:cxnSpMkLst>
        </pc:cxnChg>
        <pc:cxnChg chg="mod">
          <ac:chgData name="DONG XIE" userId="80757b54-9880-4271-aff5-d9099b1b28f5" providerId="ADAL" clId="{80A99BD0-F346-48D0-9B0F-9C46ECC65060}" dt="2017-08-25T18:49:41.331" v="3216" actId="208"/>
          <ac:cxnSpMkLst>
            <pc:docMk/>
            <pc:sldMk cId="3143406465" sldId="283"/>
            <ac:cxnSpMk id="107" creationId="{BF863AAE-E233-43D4-8CF3-ED8DD6BB821E}"/>
          </ac:cxnSpMkLst>
        </pc:cxnChg>
        <pc:cxnChg chg="mod">
          <ac:chgData name="DONG XIE" userId="80757b54-9880-4271-aff5-d9099b1b28f5" providerId="ADAL" clId="{80A99BD0-F346-48D0-9B0F-9C46ECC65060}" dt="2017-08-25T18:49:41.331" v="3216" actId="208"/>
          <ac:cxnSpMkLst>
            <pc:docMk/>
            <pc:sldMk cId="3143406465" sldId="283"/>
            <ac:cxnSpMk id="108" creationId="{E4EE15B9-71ED-45CC-8C3F-2131BFEC1A7D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13" creationId="{04C13A3B-D719-427F-BC60-5567BF6B109D}"/>
          </ac:cxnSpMkLst>
        </pc:cxnChg>
        <pc:cxnChg chg="mod topLvl">
          <ac:chgData name="DONG XIE" userId="80757b54-9880-4271-aff5-d9099b1b28f5" providerId="ADAL" clId="{80A99BD0-F346-48D0-9B0F-9C46ECC65060}" dt="2017-08-25T18:53:50.164" v="3267"/>
          <ac:cxnSpMkLst>
            <pc:docMk/>
            <pc:sldMk cId="3143406465" sldId="283"/>
            <ac:cxnSpMk id="116" creationId="{E8BC276A-E6C1-48D3-9DB7-F3667A838C06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17" creationId="{514B848C-80C2-4B0F-B177-C7C3DF0D8C56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18" creationId="{6A2C0707-C86D-46EA-9DCE-9022D8692ED4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19" creationId="{8EC6B7C5-11E8-45EB-8E89-3D5AF0A5A97B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20" creationId="{335AFAC1-DBB3-4B2C-B0A6-C65AEE8E3036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21" creationId="{A8694BA5-F07B-4B93-9AAD-156A630C94FE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22" creationId="{83535229-AFE0-4983-B8DF-ABEB15F3F6A3}"/>
          </ac:cxnSpMkLst>
        </pc:cxnChg>
        <pc:cxnChg chg="mod topLvl">
          <ac:chgData name="DONG XIE" userId="80757b54-9880-4271-aff5-d9099b1b28f5" providerId="ADAL" clId="{80A99BD0-F346-48D0-9B0F-9C46ECC65060}" dt="2017-08-25T19:01:31.276" v="3679" actId="208"/>
          <ac:cxnSpMkLst>
            <pc:docMk/>
            <pc:sldMk cId="3143406465" sldId="283"/>
            <ac:cxnSpMk id="123" creationId="{FECBCE59-4A15-4931-B8C9-3676A96525CC}"/>
          </ac:cxnSpMkLst>
        </pc:cxnChg>
        <pc:cxnChg chg="mod topLvl">
          <ac:chgData name="DONG XIE" userId="80757b54-9880-4271-aff5-d9099b1b28f5" providerId="ADAL" clId="{80A99BD0-F346-48D0-9B0F-9C46ECC65060}" dt="2017-08-25T18:53:50.164" v="3267"/>
          <ac:cxnSpMkLst>
            <pc:docMk/>
            <pc:sldMk cId="3143406465" sldId="283"/>
            <ac:cxnSpMk id="124" creationId="{1EA68F0A-1E5A-41CD-8E5A-D8BE0B1747AC}"/>
          </ac:cxnSpMkLst>
        </pc:cxnChg>
        <pc:cxnChg chg="mod">
          <ac:chgData name="DONG XIE" userId="80757b54-9880-4271-aff5-d9099b1b28f5" providerId="ADAL" clId="{80A99BD0-F346-48D0-9B0F-9C46ECC65060}" dt="2017-08-25T19:01:54.500" v="3680" actId="208"/>
          <ac:cxnSpMkLst>
            <pc:docMk/>
            <pc:sldMk cId="3143406465" sldId="283"/>
            <ac:cxnSpMk id="129" creationId="{EB0D9B61-5607-466B-B5AF-459B1F6B2D8A}"/>
          </ac:cxnSpMkLst>
        </pc:cxnChg>
        <pc:cxnChg chg="mod">
          <ac:chgData name="DONG XIE" userId="80757b54-9880-4271-aff5-d9099b1b28f5" providerId="ADAL" clId="{80A99BD0-F346-48D0-9B0F-9C46ECC65060}" dt="2017-08-25T19:01:54.500" v="3680" actId="208"/>
          <ac:cxnSpMkLst>
            <pc:docMk/>
            <pc:sldMk cId="3143406465" sldId="283"/>
            <ac:cxnSpMk id="130" creationId="{62C7B527-56F9-4D80-9644-12E01CE706BC}"/>
          </ac:cxnSpMkLst>
        </pc:cxnChg>
        <pc:cxnChg chg="mod">
          <ac:chgData name="DONG XIE" userId="80757b54-9880-4271-aff5-d9099b1b28f5" providerId="ADAL" clId="{80A99BD0-F346-48D0-9B0F-9C46ECC65060}" dt="2017-08-25T19:01:54.500" v="3680" actId="208"/>
          <ac:cxnSpMkLst>
            <pc:docMk/>
            <pc:sldMk cId="3143406465" sldId="283"/>
            <ac:cxnSpMk id="131" creationId="{12CE8271-1A4C-4639-9F27-DF7373FB6FAF}"/>
          </ac:cxnSpMkLst>
        </pc:cxnChg>
        <pc:cxnChg chg="mod">
          <ac:chgData name="DONG XIE" userId="80757b54-9880-4271-aff5-d9099b1b28f5" providerId="ADAL" clId="{80A99BD0-F346-48D0-9B0F-9C46ECC65060}" dt="2017-08-25T19:01:54.500" v="3680" actId="208"/>
          <ac:cxnSpMkLst>
            <pc:docMk/>
            <pc:sldMk cId="3143406465" sldId="283"/>
            <ac:cxnSpMk id="132" creationId="{24F9E3E3-6EB4-478E-A698-05D568039291}"/>
          </ac:cxnSpMkLst>
        </pc:cxnChg>
        <pc:cxnChg chg="mod">
          <ac:chgData name="DONG XIE" userId="80757b54-9880-4271-aff5-d9099b1b28f5" providerId="ADAL" clId="{80A99BD0-F346-48D0-9B0F-9C46ECC65060}" dt="2017-08-25T19:01:54.500" v="3680" actId="208"/>
          <ac:cxnSpMkLst>
            <pc:docMk/>
            <pc:sldMk cId="3143406465" sldId="283"/>
            <ac:cxnSpMk id="133" creationId="{55252707-E2D0-4C29-8F6A-D3FDB97862A9}"/>
          </ac:cxnSpMkLst>
        </pc:cxnChg>
        <pc:cxnChg chg="add mod topLvl">
          <ac:chgData name="DONG XIE" userId="80757b54-9880-4271-aff5-d9099b1b28f5" providerId="ADAL" clId="{80A99BD0-F346-48D0-9B0F-9C46ECC65060}" dt="2017-08-25T19:04:22.663" v="3739"/>
          <ac:cxnSpMkLst>
            <pc:docMk/>
            <pc:sldMk cId="3143406465" sldId="283"/>
            <ac:cxnSpMk id="172" creationId="{2D9AE8B8-6D0F-46E1-8A8C-11F35BBF7E3D}"/>
          </ac:cxnSpMkLst>
        </pc:cxnChg>
      </pc:sldChg>
      <pc:sldChg chg="addSp delSp modSp add">
        <pc:chgData name="DONG XIE" userId="80757b54-9880-4271-aff5-d9099b1b28f5" providerId="ADAL" clId="{80A99BD0-F346-48D0-9B0F-9C46ECC65060}" dt="2017-08-27T19:46:36.570" v="4518" actId="20577"/>
        <pc:sldMkLst>
          <pc:docMk/>
          <pc:sldMk cId="72765547" sldId="284"/>
        </pc:sldMkLst>
        <pc:spChg chg="mod">
          <ac:chgData name="DONG XIE" userId="80757b54-9880-4271-aff5-d9099b1b28f5" providerId="ADAL" clId="{80A99BD0-F346-48D0-9B0F-9C46ECC65060}" dt="2017-08-27T19:46:36.570" v="4518" actId="20577"/>
          <ac:spMkLst>
            <pc:docMk/>
            <pc:sldMk cId="72765547" sldId="284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40:39.675" v="4328" actId="1076"/>
          <ac:spMkLst>
            <pc:docMk/>
            <pc:sldMk cId="72765547" sldId="284"/>
            <ac:spMk id="9" creationId="{749350B0-6C9A-4E9E-8B3D-49D87E85529C}"/>
          </ac:spMkLst>
        </pc:spChg>
        <pc:spChg chg="mod">
          <ac:chgData name="DONG XIE" userId="80757b54-9880-4271-aff5-d9099b1b28f5" providerId="ADAL" clId="{80A99BD0-F346-48D0-9B0F-9C46ECC65060}" dt="2017-08-27T19:40:42.722" v="4329" actId="1076"/>
          <ac:spMkLst>
            <pc:docMk/>
            <pc:sldMk cId="72765547" sldId="284"/>
            <ac:spMk id="10" creationId="{0ADC5480-9A81-4224-83A7-DBD47C9F61B0}"/>
          </ac:spMkLst>
        </pc:spChg>
        <pc:spChg chg="del">
          <ac:chgData name="DONG XIE" userId="80757b54-9880-4271-aff5-d9099b1b28f5" providerId="ADAL" clId="{80A99BD0-F346-48D0-9B0F-9C46ECC65060}" dt="2017-08-27T19:39:37.138" v="4283" actId="478"/>
          <ac:spMkLst>
            <pc:docMk/>
            <pc:sldMk cId="72765547" sldId="284"/>
            <ac:spMk id="11" creationId="{B9992713-BF55-4C5F-AD30-CF73212ED01D}"/>
          </ac:spMkLst>
        </pc:spChg>
        <pc:graphicFrameChg chg="add mod">
          <ac:chgData name="DONG XIE" userId="80757b54-9880-4271-aff5-d9099b1b28f5" providerId="ADAL" clId="{80A99BD0-F346-48D0-9B0F-9C46ECC65060}" dt="2017-08-27T19:40:21.853" v="4325" actId="1076"/>
          <ac:graphicFrameMkLst>
            <pc:docMk/>
            <pc:sldMk cId="72765547" sldId="284"/>
            <ac:graphicFrameMk id="3" creationId="{816932D2-D230-474B-B4C1-001657F25D72}"/>
          </ac:graphicFrameMkLst>
        </pc:graphicFrameChg>
        <pc:graphicFrameChg chg="add mod">
          <ac:chgData name="DONG XIE" userId="80757b54-9880-4271-aff5-d9099b1b28f5" providerId="ADAL" clId="{80A99BD0-F346-48D0-9B0F-9C46ECC65060}" dt="2017-08-27T19:40:34.643" v="4327" actId="1076"/>
          <ac:graphicFrameMkLst>
            <pc:docMk/>
            <pc:sldMk cId="72765547" sldId="284"/>
            <ac:graphicFrameMk id="4" creationId="{17828AE2-6E21-4F1D-A6B1-328AF0067650}"/>
          </ac:graphicFrameMkLst>
        </pc:graphicFrameChg>
        <pc:graphicFrameChg chg="del">
          <ac:chgData name="DONG XIE" userId="80757b54-9880-4271-aff5-d9099b1b28f5" providerId="ADAL" clId="{80A99BD0-F346-48D0-9B0F-9C46ECC65060}" dt="2017-08-27T19:39:38.415" v="4285" actId="478"/>
          <ac:graphicFrameMkLst>
            <pc:docMk/>
            <pc:sldMk cId="72765547" sldId="284"/>
            <ac:graphicFrameMk id="6" creationId="{D74B4593-E318-4FEC-9126-8D38FD3C102D}"/>
          </ac:graphicFrameMkLst>
        </pc:graphicFrameChg>
        <pc:graphicFrameChg chg="del">
          <ac:chgData name="DONG XIE" userId="80757b54-9880-4271-aff5-d9099b1b28f5" providerId="ADAL" clId="{80A99BD0-F346-48D0-9B0F-9C46ECC65060}" dt="2017-08-27T19:39:38.135" v="4284" actId="478"/>
          <ac:graphicFrameMkLst>
            <pc:docMk/>
            <pc:sldMk cId="72765547" sldId="284"/>
            <ac:graphicFrameMk id="7" creationId="{30C75E48-86E4-48DC-A0A6-723F74C53A93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46:35.633" v="4517" actId="20577"/>
        <pc:sldMkLst>
          <pc:docMk/>
          <pc:sldMk cId="466562204" sldId="285"/>
        </pc:sldMkLst>
        <pc:spChg chg="mod">
          <ac:chgData name="DONG XIE" userId="80757b54-9880-4271-aff5-d9099b1b28f5" providerId="ADAL" clId="{80A99BD0-F346-48D0-9B0F-9C46ECC65060}" dt="2017-08-27T19:46:35.633" v="4517" actId="20577"/>
          <ac:spMkLst>
            <pc:docMk/>
            <pc:sldMk cId="466562204" sldId="285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41:39.467" v="4369" actId="1076"/>
          <ac:spMkLst>
            <pc:docMk/>
            <pc:sldMk cId="466562204" sldId="285"/>
            <ac:spMk id="9" creationId="{749350B0-6C9A-4E9E-8B3D-49D87E85529C}"/>
          </ac:spMkLst>
        </pc:spChg>
        <pc:spChg chg="mod">
          <ac:chgData name="DONG XIE" userId="80757b54-9880-4271-aff5-d9099b1b28f5" providerId="ADAL" clId="{80A99BD0-F346-48D0-9B0F-9C46ECC65060}" dt="2017-08-27T19:41:42.963" v="4370" actId="1076"/>
          <ac:spMkLst>
            <pc:docMk/>
            <pc:sldMk cId="466562204" sldId="285"/>
            <ac:spMk id="10" creationId="{0ADC5480-9A81-4224-83A7-DBD47C9F61B0}"/>
          </ac:spMkLst>
        </pc:spChg>
        <pc:graphicFrameChg chg="del">
          <ac:chgData name="DONG XIE" userId="80757b54-9880-4271-aff5-d9099b1b28f5" providerId="ADAL" clId="{80A99BD0-F346-48D0-9B0F-9C46ECC65060}" dt="2017-08-27T19:41:04.028" v="4361" actId="478"/>
          <ac:graphicFrameMkLst>
            <pc:docMk/>
            <pc:sldMk cId="466562204" sldId="285"/>
            <ac:graphicFrameMk id="3" creationId="{816932D2-D230-474B-B4C1-001657F25D72}"/>
          </ac:graphicFrameMkLst>
        </pc:graphicFrameChg>
        <pc:graphicFrameChg chg="del">
          <ac:chgData name="DONG XIE" userId="80757b54-9880-4271-aff5-d9099b1b28f5" providerId="ADAL" clId="{80A99BD0-F346-48D0-9B0F-9C46ECC65060}" dt="2017-08-27T19:41:04.362" v="4362" actId="478"/>
          <ac:graphicFrameMkLst>
            <pc:docMk/>
            <pc:sldMk cId="466562204" sldId="285"/>
            <ac:graphicFrameMk id="4" creationId="{17828AE2-6E21-4F1D-A6B1-328AF0067650}"/>
          </ac:graphicFrameMkLst>
        </pc:graphicFrameChg>
        <pc:graphicFrameChg chg="add mod">
          <ac:chgData name="DONG XIE" userId="80757b54-9880-4271-aff5-d9099b1b28f5" providerId="ADAL" clId="{80A99BD0-F346-48D0-9B0F-9C46ECC65060}" dt="2017-08-27T19:41:22.787" v="4365" actId="1076"/>
          <ac:graphicFrameMkLst>
            <pc:docMk/>
            <pc:sldMk cId="466562204" sldId="285"/>
            <ac:graphicFrameMk id="5" creationId="{42FD4B37-C704-44E8-ADC3-01EF26908164}"/>
          </ac:graphicFrameMkLst>
        </pc:graphicFrameChg>
        <pc:graphicFrameChg chg="add mod">
          <ac:chgData name="DONG XIE" userId="80757b54-9880-4271-aff5-d9099b1b28f5" providerId="ADAL" clId="{80A99BD0-F346-48D0-9B0F-9C46ECC65060}" dt="2017-08-27T19:41:30.444" v="4367" actId="1076"/>
          <ac:graphicFrameMkLst>
            <pc:docMk/>
            <pc:sldMk cId="466562204" sldId="285"/>
            <ac:graphicFrameMk id="6" creationId="{35A483B5-4D83-4BDF-A55E-79DBD3C99918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44:15.342" v="4465" actId="20577"/>
        <pc:sldMkLst>
          <pc:docMk/>
          <pc:sldMk cId="168066090" sldId="286"/>
        </pc:sldMkLst>
        <pc:spChg chg="mod">
          <ac:chgData name="DONG XIE" userId="80757b54-9880-4271-aff5-d9099b1b28f5" providerId="ADAL" clId="{80A99BD0-F346-48D0-9B0F-9C46ECC65060}" dt="2017-08-27T19:44:15.342" v="4465" actId="20577"/>
          <ac:spMkLst>
            <pc:docMk/>
            <pc:sldMk cId="168066090" sldId="286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42:50.274" v="4410" actId="1076"/>
          <ac:spMkLst>
            <pc:docMk/>
            <pc:sldMk cId="168066090" sldId="286"/>
            <ac:spMk id="9" creationId="{749350B0-6C9A-4E9E-8B3D-49D87E85529C}"/>
          </ac:spMkLst>
        </pc:spChg>
        <pc:spChg chg="mod">
          <ac:chgData name="DONG XIE" userId="80757b54-9880-4271-aff5-d9099b1b28f5" providerId="ADAL" clId="{80A99BD0-F346-48D0-9B0F-9C46ECC65060}" dt="2017-08-27T19:42:19.659" v="4401" actId="20577"/>
          <ac:spMkLst>
            <pc:docMk/>
            <pc:sldMk cId="168066090" sldId="286"/>
            <ac:spMk id="10" creationId="{0ADC5480-9A81-4224-83A7-DBD47C9F61B0}"/>
          </ac:spMkLst>
        </pc:spChg>
        <pc:graphicFrameChg chg="add mod">
          <ac:chgData name="DONG XIE" userId="80757b54-9880-4271-aff5-d9099b1b28f5" providerId="ADAL" clId="{80A99BD0-F346-48D0-9B0F-9C46ECC65060}" dt="2017-08-27T19:42:47.491" v="4409" actId="1076"/>
          <ac:graphicFrameMkLst>
            <pc:docMk/>
            <pc:sldMk cId="168066090" sldId="286"/>
            <ac:graphicFrameMk id="3" creationId="{21671D3E-9085-47A3-AAF1-81674AA6CD21}"/>
          </ac:graphicFrameMkLst>
        </pc:graphicFrameChg>
        <pc:graphicFrameChg chg="add mod">
          <ac:chgData name="DONG XIE" userId="80757b54-9880-4271-aff5-d9099b1b28f5" providerId="ADAL" clId="{80A99BD0-F346-48D0-9B0F-9C46ECC65060}" dt="2017-08-27T19:42:41.971" v="4407" actId="1076"/>
          <ac:graphicFrameMkLst>
            <pc:docMk/>
            <pc:sldMk cId="168066090" sldId="286"/>
            <ac:graphicFrameMk id="4" creationId="{88E701E9-7E82-4892-BC12-CB0215BF3750}"/>
          </ac:graphicFrameMkLst>
        </pc:graphicFrameChg>
        <pc:graphicFrameChg chg="del">
          <ac:chgData name="DONG XIE" userId="80757b54-9880-4271-aff5-d9099b1b28f5" providerId="ADAL" clId="{80A99BD0-F346-48D0-9B0F-9C46ECC65060}" dt="2017-08-27T19:42:21.438" v="4402" actId="478"/>
          <ac:graphicFrameMkLst>
            <pc:docMk/>
            <pc:sldMk cId="168066090" sldId="286"/>
            <ac:graphicFrameMk id="5" creationId="{42FD4B37-C704-44E8-ADC3-01EF26908164}"/>
          </ac:graphicFrameMkLst>
        </pc:graphicFrameChg>
        <pc:graphicFrameChg chg="del">
          <ac:chgData name="DONG XIE" userId="80757b54-9880-4271-aff5-d9099b1b28f5" providerId="ADAL" clId="{80A99BD0-F346-48D0-9B0F-9C46ECC65060}" dt="2017-08-27T19:42:21.854" v="4403" actId="478"/>
          <ac:graphicFrameMkLst>
            <pc:docMk/>
            <pc:sldMk cId="168066090" sldId="286"/>
            <ac:graphicFrameMk id="6" creationId="{35A483B5-4D83-4BDF-A55E-79DBD3C99918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44:34.561" v="4469"/>
        <pc:sldMkLst>
          <pc:docMk/>
          <pc:sldMk cId="1959976961" sldId="287"/>
        </pc:sldMkLst>
        <pc:spChg chg="mod">
          <ac:chgData name="DONG XIE" userId="80757b54-9880-4271-aff5-d9099b1b28f5" providerId="ADAL" clId="{80A99BD0-F346-48D0-9B0F-9C46ECC65060}" dt="2017-08-27T19:44:34.561" v="4469"/>
          <ac:spMkLst>
            <pc:docMk/>
            <pc:sldMk cId="1959976961" sldId="287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43:30.315" v="4443" actId="1076"/>
          <ac:spMkLst>
            <pc:docMk/>
            <pc:sldMk cId="1959976961" sldId="287"/>
            <ac:spMk id="10" creationId="{0ADC5480-9A81-4224-83A7-DBD47C9F61B0}"/>
          </ac:spMkLst>
        </pc:spChg>
        <pc:graphicFrameChg chg="del">
          <ac:chgData name="DONG XIE" userId="80757b54-9880-4271-aff5-d9099b1b28f5" providerId="ADAL" clId="{80A99BD0-F346-48D0-9B0F-9C46ECC65060}" dt="2017-08-27T19:43:32.440" v="4444" actId="478"/>
          <ac:graphicFrameMkLst>
            <pc:docMk/>
            <pc:sldMk cId="1959976961" sldId="287"/>
            <ac:graphicFrameMk id="3" creationId="{21671D3E-9085-47A3-AAF1-81674AA6CD21}"/>
          </ac:graphicFrameMkLst>
        </pc:graphicFrameChg>
        <pc:graphicFrameChg chg="del">
          <ac:chgData name="DONG XIE" userId="80757b54-9880-4271-aff5-d9099b1b28f5" providerId="ADAL" clId="{80A99BD0-F346-48D0-9B0F-9C46ECC65060}" dt="2017-08-27T19:43:33.050" v="4445" actId="478"/>
          <ac:graphicFrameMkLst>
            <pc:docMk/>
            <pc:sldMk cId="1959976961" sldId="287"/>
            <ac:graphicFrameMk id="4" creationId="{88E701E9-7E82-4892-BC12-CB0215BF3750}"/>
          </ac:graphicFrameMkLst>
        </pc:graphicFrameChg>
        <pc:graphicFrameChg chg="add mod">
          <ac:chgData name="DONG XIE" userId="80757b54-9880-4271-aff5-d9099b1b28f5" providerId="ADAL" clId="{80A99BD0-F346-48D0-9B0F-9C46ECC65060}" dt="2017-08-27T19:43:44.363" v="4447" actId="1076"/>
          <ac:graphicFrameMkLst>
            <pc:docMk/>
            <pc:sldMk cId="1959976961" sldId="287"/>
            <ac:graphicFrameMk id="5" creationId="{6B6DB72D-3410-4FD7-BEEA-3A875F786EFE}"/>
          </ac:graphicFrameMkLst>
        </pc:graphicFrameChg>
        <pc:graphicFrameChg chg="add mod">
          <ac:chgData name="DONG XIE" userId="80757b54-9880-4271-aff5-d9099b1b28f5" providerId="ADAL" clId="{80A99BD0-F346-48D0-9B0F-9C46ECC65060}" dt="2017-08-27T19:43:57.595" v="4450" actId="1076"/>
          <ac:graphicFrameMkLst>
            <pc:docMk/>
            <pc:sldMk cId="1959976961" sldId="287"/>
            <ac:graphicFrameMk id="6" creationId="{FDCF40B1-53B6-45C7-8752-AC222F1B24EC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45:18.395" v="4478" actId="1076"/>
        <pc:sldMkLst>
          <pc:docMk/>
          <pc:sldMk cId="3738996204" sldId="288"/>
        </pc:sldMkLst>
        <pc:spChg chg="mod">
          <ac:chgData name="DONG XIE" userId="80757b54-9880-4271-aff5-d9099b1b28f5" providerId="ADAL" clId="{80A99BD0-F346-48D0-9B0F-9C46ECC65060}" dt="2017-08-27T19:44:40.434" v="4471"/>
          <ac:spMkLst>
            <pc:docMk/>
            <pc:sldMk cId="3738996204" sldId="288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45:18.395" v="4478" actId="1076"/>
          <ac:spMkLst>
            <pc:docMk/>
            <pc:sldMk cId="3738996204" sldId="288"/>
            <ac:spMk id="9" creationId="{749350B0-6C9A-4E9E-8B3D-49D87E85529C}"/>
          </ac:spMkLst>
        </pc:spChg>
        <pc:graphicFrameChg chg="add mod">
          <ac:chgData name="DONG XIE" userId="80757b54-9880-4271-aff5-d9099b1b28f5" providerId="ADAL" clId="{80A99BD0-F346-48D0-9B0F-9C46ECC65060}" dt="2017-08-27T19:44:57.827" v="4475" actId="1076"/>
          <ac:graphicFrameMkLst>
            <pc:docMk/>
            <pc:sldMk cId="3738996204" sldId="288"/>
            <ac:graphicFrameMk id="3" creationId="{0D064FF9-9D39-4FC7-BFC9-6FB6F1082500}"/>
          </ac:graphicFrameMkLst>
        </pc:graphicFrameChg>
        <pc:graphicFrameChg chg="add mod">
          <ac:chgData name="DONG XIE" userId="80757b54-9880-4271-aff5-d9099b1b28f5" providerId="ADAL" clId="{80A99BD0-F346-48D0-9B0F-9C46ECC65060}" dt="2017-08-27T19:45:13.437" v="4477" actId="1076"/>
          <ac:graphicFrameMkLst>
            <pc:docMk/>
            <pc:sldMk cId="3738996204" sldId="288"/>
            <ac:graphicFrameMk id="4" creationId="{744BE0DF-E89C-48C2-86AD-66513BFEB01B}"/>
          </ac:graphicFrameMkLst>
        </pc:graphicFrameChg>
        <pc:graphicFrameChg chg="del">
          <ac:chgData name="DONG XIE" userId="80757b54-9880-4271-aff5-d9099b1b28f5" providerId="ADAL" clId="{80A99BD0-F346-48D0-9B0F-9C46ECC65060}" dt="2017-08-27T19:44:41.987" v="4472" actId="478"/>
          <ac:graphicFrameMkLst>
            <pc:docMk/>
            <pc:sldMk cId="3738996204" sldId="288"/>
            <ac:graphicFrameMk id="5" creationId="{6B6DB72D-3410-4FD7-BEEA-3A875F786EFE}"/>
          </ac:graphicFrameMkLst>
        </pc:graphicFrameChg>
        <pc:graphicFrameChg chg="del">
          <ac:chgData name="DONG XIE" userId="80757b54-9880-4271-aff5-d9099b1b28f5" providerId="ADAL" clId="{80A99BD0-F346-48D0-9B0F-9C46ECC65060}" dt="2017-08-27T19:44:42.455" v="4473" actId="478"/>
          <ac:graphicFrameMkLst>
            <pc:docMk/>
            <pc:sldMk cId="3738996204" sldId="288"/>
            <ac:graphicFrameMk id="6" creationId="{FDCF40B1-53B6-45C7-8752-AC222F1B24EC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48:01.394" v="4561" actId="1076"/>
        <pc:sldMkLst>
          <pc:docMk/>
          <pc:sldMk cId="2458126050" sldId="289"/>
        </pc:sldMkLst>
        <pc:spChg chg="mod">
          <ac:chgData name="DONG XIE" userId="80757b54-9880-4271-aff5-d9099b1b28f5" providerId="ADAL" clId="{80A99BD0-F346-48D0-9B0F-9C46ECC65060}" dt="2017-08-27T19:46:01.606" v="4514" actId="20577"/>
          <ac:spMkLst>
            <pc:docMk/>
            <pc:sldMk cId="2458126050" sldId="289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19:47:56.731" v="4559" actId="1076"/>
          <ac:spMkLst>
            <pc:docMk/>
            <pc:sldMk cId="2458126050" sldId="289"/>
            <ac:spMk id="9" creationId="{749350B0-6C9A-4E9E-8B3D-49D87E85529C}"/>
          </ac:spMkLst>
        </pc:spChg>
        <pc:spChg chg="mod">
          <ac:chgData name="DONG XIE" userId="80757b54-9880-4271-aff5-d9099b1b28f5" providerId="ADAL" clId="{80A99BD0-F346-48D0-9B0F-9C46ECC65060}" dt="2017-08-27T19:48:01.394" v="4561" actId="1076"/>
          <ac:spMkLst>
            <pc:docMk/>
            <pc:sldMk cId="2458126050" sldId="289"/>
            <ac:spMk id="10" creationId="{0ADC5480-9A81-4224-83A7-DBD47C9F61B0}"/>
          </ac:spMkLst>
        </pc:spChg>
        <pc:graphicFrameChg chg="del">
          <ac:chgData name="DONG XIE" userId="80757b54-9880-4271-aff5-d9099b1b28f5" providerId="ADAL" clId="{80A99BD0-F346-48D0-9B0F-9C46ECC65060}" dt="2017-08-27T19:46:39.852" v="4519" actId="478"/>
          <ac:graphicFrameMkLst>
            <pc:docMk/>
            <pc:sldMk cId="2458126050" sldId="289"/>
            <ac:graphicFrameMk id="3" creationId="{816932D2-D230-474B-B4C1-001657F25D72}"/>
          </ac:graphicFrameMkLst>
        </pc:graphicFrameChg>
        <pc:graphicFrameChg chg="del">
          <ac:chgData name="DONG XIE" userId="80757b54-9880-4271-aff5-d9099b1b28f5" providerId="ADAL" clId="{80A99BD0-F346-48D0-9B0F-9C46ECC65060}" dt="2017-08-27T19:46:40.375" v="4520" actId="478"/>
          <ac:graphicFrameMkLst>
            <pc:docMk/>
            <pc:sldMk cId="2458126050" sldId="289"/>
            <ac:graphicFrameMk id="4" creationId="{17828AE2-6E21-4F1D-A6B1-328AF0067650}"/>
          </ac:graphicFrameMkLst>
        </pc:graphicFrameChg>
        <pc:graphicFrameChg chg="add mod">
          <ac:chgData name="DONG XIE" userId="80757b54-9880-4271-aff5-d9099b1b28f5" providerId="ADAL" clId="{80A99BD0-F346-48D0-9B0F-9C46ECC65060}" dt="2017-08-27T19:47:52.916" v="4558" actId="1076"/>
          <ac:graphicFrameMkLst>
            <pc:docMk/>
            <pc:sldMk cId="2458126050" sldId="289"/>
            <ac:graphicFrameMk id="5" creationId="{63E92417-0043-4086-BC91-FEBACB1D1A2F}"/>
          </ac:graphicFrameMkLst>
        </pc:graphicFrameChg>
        <pc:graphicFrameChg chg="add mod">
          <ac:chgData name="DONG XIE" userId="80757b54-9880-4271-aff5-d9099b1b28f5" providerId="ADAL" clId="{80A99BD0-F346-48D0-9B0F-9C46ECC65060}" dt="2017-08-27T19:47:58.963" v="4560" actId="1076"/>
          <ac:graphicFrameMkLst>
            <pc:docMk/>
            <pc:sldMk cId="2458126050" sldId="289"/>
            <ac:graphicFrameMk id="6" creationId="{A0DBD73B-9D29-48A2-B3B7-67E4F5A69542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48:14.299" v="4564" actId="1076"/>
        <pc:sldMkLst>
          <pc:docMk/>
          <pc:sldMk cId="4281569077" sldId="290"/>
        </pc:sldMkLst>
        <pc:spChg chg="mod">
          <ac:chgData name="DONG XIE" userId="80757b54-9880-4271-aff5-d9099b1b28f5" providerId="ADAL" clId="{80A99BD0-F346-48D0-9B0F-9C46ECC65060}" dt="2017-08-27T19:47:23.196" v="4537" actId="20577"/>
          <ac:spMkLst>
            <pc:docMk/>
            <pc:sldMk cId="4281569077" sldId="290"/>
            <ac:spMk id="9" creationId="{749350B0-6C9A-4E9E-8B3D-49D87E85529C}"/>
          </ac:spMkLst>
        </pc:spChg>
        <pc:spChg chg="mod">
          <ac:chgData name="DONG XIE" userId="80757b54-9880-4271-aff5-d9099b1b28f5" providerId="ADAL" clId="{80A99BD0-F346-48D0-9B0F-9C46ECC65060}" dt="2017-08-27T19:47:36.809" v="4553" actId="20577"/>
          <ac:spMkLst>
            <pc:docMk/>
            <pc:sldMk cId="4281569077" sldId="290"/>
            <ac:spMk id="10" creationId="{0ADC5480-9A81-4224-83A7-DBD47C9F61B0}"/>
          </ac:spMkLst>
        </pc:spChg>
        <pc:graphicFrameChg chg="add mod">
          <ac:chgData name="DONG XIE" userId="80757b54-9880-4271-aff5-d9099b1b28f5" providerId="ADAL" clId="{80A99BD0-F346-48D0-9B0F-9C46ECC65060}" dt="2017-08-27T19:48:04.106" v="4562" actId="1076"/>
          <ac:graphicFrameMkLst>
            <pc:docMk/>
            <pc:sldMk cId="4281569077" sldId="290"/>
            <ac:graphicFrameMk id="3" creationId="{B9BC2EF5-B020-4DE2-822C-3D72D2E13ED0}"/>
          </ac:graphicFrameMkLst>
        </pc:graphicFrameChg>
        <pc:graphicFrameChg chg="add mod">
          <ac:chgData name="DONG XIE" userId="80757b54-9880-4271-aff5-d9099b1b28f5" providerId="ADAL" clId="{80A99BD0-F346-48D0-9B0F-9C46ECC65060}" dt="2017-08-27T19:48:14.299" v="4564" actId="1076"/>
          <ac:graphicFrameMkLst>
            <pc:docMk/>
            <pc:sldMk cId="4281569077" sldId="290"/>
            <ac:graphicFrameMk id="4" creationId="{1D3A403E-E0B1-4014-99F8-F4722467C711}"/>
          </ac:graphicFrameMkLst>
        </pc:graphicFrameChg>
        <pc:graphicFrameChg chg="del">
          <ac:chgData name="DONG XIE" userId="80757b54-9880-4271-aff5-d9099b1b28f5" providerId="ADAL" clId="{80A99BD0-F346-48D0-9B0F-9C46ECC65060}" dt="2017-08-27T19:47:39.259" v="4554" actId="478"/>
          <ac:graphicFrameMkLst>
            <pc:docMk/>
            <pc:sldMk cId="4281569077" sldId="290"/>
            <ac:graphicFrameMk id="5" creationId="{63E92417-0043-4086-BC91-FEBACB1D1A2F}"/>
          </ac:graphicFrameMkLst>
        </pc:graphicFrameChg>
        <pc:graphicFrameChg chg="del">
          <ac:chgData name="DONG XIE" userId="80757b54-9880-4271-aff5-d9099b1b28f5" providerId="ADAL" clId="{80A99BD0-F346-48D0-9B0F-9C46ECC65060}" dt="2017-08-27T19:47:39.632" v="4555" actId="478"/>
          <ac:graphicFrameMkLst>
            <pc:docMk/>
            <pc:sldMk cId="4281569077" sldId="290"/>
            <ac:graphicFrameMk id="6" creationId="{A0DBD73B-9D29-48A2-B3B7-67E4F5A69542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50:07.107" v="4599" actId="1076"/>
        <pc:sldMkLst>
          <pc:docMk/>
          <pc:sldMk cId="1813566363" sldId="291"/>
        </pc:sldMkLst>
        <pc:spChg chg="mod">
          <ac:chgData name="DONG XIE" userId="80757b54-9880-4271-aff5-d9099b1b28f5" providerId="ADAL" clId="{80A99BD0-F346-48D0-9B0F-9C46ECC65060}" dt="2017-08-27T19:49:46.483" v="4591" actId="20577"/>
          <ac:spMkLst>
            <pc:docMk/>
            <pc:sldMk cId="1813566363" sldId="291"/>
            <ac:spMk id="2" creationId="{00000000-0000-0000-0000-000000000000}"/>
          </ac:spMkLst>
        </pc:spChg>
        <pc:graphicFrameChg chg="del mod">
          <ac:chgData name="DONG XIE" userId="80757b54-9880-4271-aff5-d9099b1b28f5" providerId="ADAL" clId="{80A99BD0-F346-48D0-9B0F-9C46ECC65060}" dt="2017-08-27T19:49:49.935" v="4593" actId="478"/>
          <ac:graphicFrameMkLst>
            <pc:docMk/>
            <pc:sldMk cId="1813566363" sldId="291"/>
            <ac:graphicFrameMk id="3" creationId="{0D064FF9-9D39-4FC7-BFC9-6FB6F1082500}"/>
          </ac:graphicFrameMkLst>
        </pc:graphicFrameChg>
        <pc:graphicFrameChg chg="del">
          <ac:chgData name="DONG XIE" userId="80757b54-9880-4271-aff5-d9099b1b28f5" providerId="ADAL" clId="{80A99BD0-F346-48D0-9B0F-9C46ECC65060}" dt="2017-08-27T19:49:50.348" v="4594" actId="478"/>
          <ac:graphicFrameMkLst>
            <pc:docMk/>
            <pc:sldMk cId="1813566363" sldId="291"/>
            <ac:graphicFrameMk id="4" creationId="{744BE0DF-E89C-48C2-86AD-66513BFEB01B}"/>
          </ac:graphicFrameMkLst>
        </pc:graphicFrameChg>
        <pc:graphicFrameChg chg="add mod">
          <ac:chgData name="DONG XIE" userId="80757b54-9880-4271-aff5-d9099b1b28f5" providerId="ADAL" clId="{80A99BD0-F346-48D0-9B0F-9C46ECC65060}" dt="2017-08-27T19:50:07.107" v="4599" actId="1076"/>
          <ac:graphicFrameMkLst>
            <pc:docMk/>
            <pc:sldMk cId="1813566363" sldId="291"/>
            <ac:graphicFrameMk id="5" creationId="{55AE0044-26EC-4097-A7B1-C8C94B14EB93}"/>
          </ac:graphicFrameMkLst>
        </pc:graphicFrameChg>
        <pc:graphicFrameChg chg="add mod">
          <ac:chgData name="DONG XIE" userId="80757b54-9880-4271-aff5-d9099b1b28f5" providerId="ADAL" clId="{80A99BD0-F346-48D0-9B0F-9C46ECC65060}" dt="2017-08-27T19:50:04.747" v="4598" actId="1076"/>
          <ac:graphicFrameMkLst>
            <pc:docMk/>
            <pc:sldMk cId="1813566363" sldId="291"/>
            <ac:graphicFrameMk id="6" creationId="{C4663638-2F0B-4250-A844-432EE103188D}"/>
          </ac:graphicFrameMkLst>
        </pc:graphicFrameChg>
      </pc:sldChg>
      <pc:sldChg chg="addSp delSp modSp add">
        <pc:chgData name="DONG XIE" userId="80757b54-9880-4271-aff5-d9099b1b28f5" providerId="ADAL" clId="{80A99BD0-F346-48D0-9B0F-9C46ECC65060}" dt="2017-08-27T19:51:02.126" v="4636" actId="313"/>
        <pc:sldMkLst>
          <pc:docMk/>
          <pc:sldMk cId="3719288943" sldId="292"/>
        </pc:sldMkLst>
        <pc:spChg chg="mod">
          <ac:chgData name="DONG XIE" userId="80757b54-9880-4271-aff5-d9099b1b28f5" providerId="ADAL" clId="{80A99BD0-F346-48D0-9B0F-9C46ECC65060}" dt="2017-08-27T19:51:02.126" v="4636" actId="313"/>
          <ac:spMkLst>
            <pc:docMk/>
            <pc:sldMk cId="3719288943" sldId="292"/>
            <ac:spMk id="2" creationId="{00000000-0000-0000-0000-000000000000}"/>
          </ac:spMkLst>
        </pc:spChg>
        <pc:graphicFrameChg chg="add mod">
          <ac:chgData name="DONG XIE" userId="80757b54-9880-4271-aff5-d9099b1b28f5" providerId="ADAL" clId="{80A99BD0-F346-48D0-9B0F-9C46ECC65060}" dt="2017-08-27T19:50:50.082" v="4633" actId="1076"/>
          <ac:graphicFrameMkLst>
            <pc:docMk/>
            <pc:sldMk cId="3719288943" sldId="292"/>
            <ac:graphicFrameMk id="3" creationId="{B7F72581-C734-4D8C-962E-00F55024F088}"/>
          </ac:graphicFrameMkLst>
        </pc:graphicFrameChg>
        <pc:graphicFrameChg chg="add mod">
          <ac:chgData name="DONG XIE" userId="80757b54-9880-4271-aff5-d9099b1b28f5" providerId="ADAL" clId="{80A99BD0-F346-48D0-9B0F-9C46ECC65060}" dt="2017-08-27T19:50:57.490" v="4635" actId="1076"/>
          <ac:graphicFrameMkLst>
            <pc:docMk/>
            <pc:sldMk cId="3719288943" sldId="292"/>
            <ac:graphicFrameMk id="4" creationId="{97592B7C-03CA-4AF0-B99B-7E68FD7BE311}"/>
          </ac:graphicFrameMkLst>
        </pc:graphicFrameChg>
        <pc:graphicFrameChg chg="del">
          <ac:chgData name="DONG XIE" userId="80757b54-9880-4271-aff5-d9099b1b28f5" providerId="ADAL" clId="{80A99BD0-F346-48D0-9B0F-9C46ECC65060}" dt="2017-08-27T19:50:37.910" v="4630" actId="478"/>
          <ac:graphicFrameMkLst>
            <pc:docMk/>
            <pc:sldMk cId="3719288943" sldId="292"/>
            <ac:graphicFrameMk id="5" creationId="{55AE0044-26EC-4097-A7B1-C8C94B14EB93}"/>
          </ac:graphicFrameMkLst>
        </pc:graphicFrameChg>
        <pc:graphicFrameChg chg="del">
          <ac:chgData name="DONG XIE" userId="80757b54-9880-4271-aff5-d9099b1b28f5" providerId="ADAL" clId="{80A99BD0-F346-48D0-9B0F-9C46ECC65060}" dt="2017-08-27T19:50:38.318" v="4631" actId="478"/>
          <ac:graphicFrameMkLst>
            <pc:docMk/>
            <pc:sldMk cId="3719288943" sldId="292"/>
            <ac:graphicFrameMk id="6" creationId="{C4663638-2F0B-4250-A844-432EE103188D}"/>
          </ac:graphicFrameMkLst>
        </pc:graphicFrameChg>
      </pc:sldChg>
      <pc:sldChg chg="delSp modSp add del">
        <pc:chgData name="DONG XIE" userId="80757b54-9880-4271-aff5-d9099b1b28f5" providerId="ADAL" clId="{80A99BD0-F346-48D0-9B0F-9C46ECC65060}" dt="2017-08-27T19:51:56.277" v="4663" actId="2696"/>
        <pc:sldMkLst>
          <pc:docMk/>
          <pc:sldMk cId="2480723010" sldId="293"/>
        </pc:sldMkLst>
        <pc:spChg chg="mod">
          <ac:chgData name="DONG XIE" userId="80757b54-9880-4271-aff5-d9099b1b28f5" providerId="ADAL" clId="{80A99BD0-F346-48D0-9B0F-9C46ECC65060}" dt="2017-08-27T19:51:44.512" v="4657" actId="20577"/>
          <ac:spMkLst>
            <pc:docMk/>
            <pc:sldMk cId="2480723010" sldId="293"/>
            <ac:spMk id="2" creationId="{00000000-0000-0000-0000-000000000000}"/>
          </ac:spMkLst>
        </pc:spChg>
        <pc:spChg chg="del">
          <ac:chgData name="DONG XIE" userId="80757b54-9880-4271-aff5-d9099b1b28f5" providerId="ADAL" clId="{80A99BD0-F346-48D0-9B0F-9C46ECC65060}" dt="2017-08-27T19:51:48.813" v="4660" actId="478"/>
          <ac:spMkLst>
            <pc:docMk/>
            <pc:sldMk cId="2480723010" sldId="293"/>
            <ac:spMk id="9" creationId="{749350B0-6C9A-4E9E-8B3D-49D87E85529C}"/>
          </ac:spMkLst>
        </pc:spChg>
        <pc:spChg chg="del">
          <ac:chgData name="DONG XIE" userId="80757b54-9880-4271-aff5-d9099b1b28f5" providerId="ADAL" clId="{80A99BD0-F346-48D0-9B0F-9C46ECC65060}" dt="2017-08-27T19:51:49.764" v="4661" actId="478"/>
          <ac:spMkLst>
            <pc:docMk/>
            <pc:sldMk cId="2480723010" sldId="293"/>
            <ac:spMk id="10" creationId="{0ADC5480-9A81-4224-83A7-DBD47C9F61B0}"/>
          </ac:spMkLst>
        </pc:spChg>
        <pc:graphicFrameChg chg="del">
          <ac:chgData name="DONG XIE" userId="80757b54-9880-4271-aff5-d9099b1b28f5" providerId="ADAL" clId="{80A99BD0-F346-48D0-9B0F-9C46ECC65060}" dt="2017-08-27T19:51:47.219" v="4658" actId="478"/>
          <ac:graphicFrameMkLst>
            <pc:docMk/>
            <pc:sldMk cId="2480723010" sldId="293"/>
            <ac:graphicFrameMk id="5" creationId="{63E92417-0043-4086-BC91-FEBACB1D1A2F}"/>
          </ac:graphicFrameMkLst>
        </pc:graphicFrameChg>
        <pc:graphicFrameChg chg="del">
          <ac:chgData name="DONG XIE" userId="80757b54-9880-4271-aff5-d9099b1b28f5" providerId="ADAL" clId="{80A99BD0-F346-48D0-9B0F-9C46ECC65060}" dt="2017-08-27T19:51:47.707" v="4659" actId="478"/>
          <ac:graphicFrameMkLst>
            <pc:docMk/>
            <pc:sldMk cId="2480723010" sldId="293"/>
            <ac:graphicFrameMk id="6" creationId="{A0DBD73B-9D29-48A2-B3B7-67E4F5A69542}"/>
          </ac:graphicFrameMkLst>
        </pc:graphicFrameChg>
      </pc:sldChg>
      <pc:sldChg chg="delSp modSp add ord delAnim">
        <pc:chgData name="DONG XIE" userId="80757b54-9880-4271-aff5-d9099b1b28f5" providerId="ADAL" clId="{80A99BD0-F346-48D0-9B0F-9C46ECC65060}" dt="2017-08-27T20:24:45.118" v="6955"/>
        <pc:sldMkLst>
          <pc:docMk/>
          <pc:sldMk cId="1660638866" sldId="294"/>
        </pc:sldMkLst>
        <pc:spChg chg="mod">
          <ac:chgData name="DONG XIE" userId="80757b54-9880-4271-aff5-d9099b1b28f5" providerId="ADAL" clId="{80A99BD0-F346-48D0-9B0F-9C46ECC65060}" dt="2017-08-27T20:02:42.273" v="5493" actId="20577"/>
          <ac:spMkLst>
            <pc:docMk/>
            <pc:sldMk cId="1660638866" sldId="294"/>
            <ac:spMk id="2" creationId="{00000000-0000-0000-0000-000000000000}"/>
          </ac:spMkLst>
        </pc:spChg>
        <pc:spChg chg="mod">
          <ac:chgData name="DONG XIE" userId="80757b54-9880-4271-aff5-d9099b1b28f5" providerId="ADAL" clId="{80A99BD0-F346-48D0-9B0F-9C46ECC65060}" dt="2017-08-27T20:22:36.089" v="6821"/>
          <ac:spMkLst>
            <pc:docMk/>
            <pc:sldMk cId="1660638866" sldId="294"/>
            <ac:spMk id="3" creationId="{00000000-0000-0000-0000-000000000000}"/>
          </ac:spMkLst>
        </pc:spChg>
        <pc:spChg chg="del">
          <ac:chgData name="DONG XIE" userId="80757b54-9880-4271-aff5-d9099b1b28f5" providerId="ADAL" clId="{80A99BD0-F346-48D0-9B0F-9C46ECC65060}" dt="2017-08-27T19:52:00.012" v="4664" actId="478"/>
          <ac:spMkLst>
            <pc:docMk/>
            <pc:sldMk cId="1660638866" sldId="294"/>
            <ac:spMk id="4" creationId="{07DF3DFA-53F7-496D-B452-336DB8F989ED}"/>
          </ac:spMkLst>
        </pc:spChg>
      </pc:sldChg>
      <pc:sldChg chg="modSp add ord">
        <pc:chgData name="DONG XIE" userId="80757b54-9880-4271-aff5-d9099b1b28f5" providerId="ADAL" clId="{80A99BD0-F346-48D0-9B0F-9C46ECC65060}" dt="2017-08-27T20:24:45.118" v="6955"/>
        <pc:sldMkLst>
          <pc:docMk/>
          <pc:sldMk cId="984648937" sldId="295"/>
        </pc:sldMkLst>
        <pc:spChg chg="mod">
          <ac:chgData name="DONG XIE" userId="80757b54-9880-4271-aff5-d9099b1b28f5" providerId="ADAL" clId="{80A99BD0-F346-48D0-9B0F-9C46ECC65060}" dt="2017-08-27T20:22:21.028" v="6819"/>
          <ac:spMkLst>
            <pc:docMk/>
            <pc:sldMk cId="984648937" sldId="295"/>
            <ac:spMk id="3" creationId="{00000000-0000-0000-0000-000000000000}"/>
          </ac:spMkLst>
        </pc:spChg>
      </pc:sldChg>
      <pc:sldChg chg="modSp add ord">
        <pc:chgData name="DONG XIE" userId="80757b54-9880-4271-aff5-d9099b1b28f5" providerId="ADAL" clId="{80A99BD0-F346-48D0-9B0F-9C46ECC65060}" dt="2017-08-27T20:24:45.118" v="6955"/>
        <pc:sldMkLst>
          <pc:docMk/>
          <pc:sldMk cId="295259225" sldId="296"/>
        </pc:sldMkLst>
        <pc:spChg chg="mod">
          <ac:chgData name="DONG XIE" userId="80757b54-9880-4271-aff5-d9099b1b28f5" providerId="ADAL" clId="{80A99BD0-F346-48D0-9B0F-9C46ECC65060}" dt="2017-08-27T20:24:36.224" v="6954"/>
          <ac:spMkLst>
            <pc:docMk/>
            <pc:sldMk cId="295259225" sldId="296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351B49-F9BA-453C-95C2-6D2C664EF88E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A7BE6C78-2624-44EC-A707-2A634E8595EB}">
      <dgm:prSet custT="1"/>
      <dgm:spPr/>
      <dgm:t>
        <a:bodyPr/>
        <a:lstStyle/>
        <a:p>
          <a:r>
            <a:rPr lang="en-US" sz="3200" dirty="0"/>
            <a:t>Step 1</a:t>
          </a:r>
        </a:p>
      </dgm:t>
    </dgm:pt>
    <dgm:pt modelId="{F7837285-D554-49B5-8432-68869B400369}" type="parTrans" cxnId="{CDCC0103-6827-4CF0-A609-2CCAA42A92C9}">
      <dgm:prSet/>
      <dgm:spPr/>
      <dgm:t>
        <a:bodyPr/>
        <a:lstStyle/>
        <a:p>
          <a:endParaRPr lang="en-US"/>
        </a:p>
      </dgm:t>
    </dgm:pt>
    <dgm:pt modelId="{9323650A-7EEF-4035-8DCC-BBB79E539EA2}" type="sibTrans" cxnId="{CDCC0103-6827-4CF0-A609-2CCAA42A92C9}">
      <dgm:prSet/>
      <dgm:spPr/>
      <dgm:t>
        <a:bodyPr/>
        <a:lstStyle/>
        <a:p>
          <a:endParaRPr lang="en-US"/>
        </a:p>
      </dgm:t>
    </dgm:pt>
    <dgm:pt modelId="{1433EADA-261A-41E3-90B9-C8975B99A000}">
      <dgm:prSet/>
      <dgm:spPr/>
      <dgm:t>
        <a:bodyPr/>
        <a:lstStyle/>
        <a:p>
          <a:r>
            <a:rPr lang="en-US" dirty="0"/>
            <a:t>Pruning Bound Selection</a:t>
          </a:r>
        </a:p>
      </dgm:t>
    </dgm:pt>
    <dgm:pt modelId="{06A18DA6-5792-4702-BC7A-48AEFE61A117}" type="parTrans" cxnId="{F3DC5E14-CAF5-4127-B16E-BDB43BA9ACB9}">
      <dgm:prSet/>
      <dgm:spPr/>
      <dgm:t>
        <a:bodyPr/>
        <a:lstStyle/>
        <a:p>
          <a:endParaRPr lang="en-US"/>
        </a:p>
      </dgm:t>
    </dgm:pt>
    <dgm:pt modelId="{7B067FED-D3EA-4BDB-AA2D-BFFCF00054F4}" type="sibTrans" cxnId="{F3DC5E14-CAF5-4127-B16E-BDB43BA9ACB9}">
      <dgm:prSet/>
      <dgm:spPr/>
      <dgm:t>
        <a:bodyPr/>
        <a:lstStyle/>
        <a:p>
          <a:endParaRPr lang="en-US"/>
        </a:p>
      </dgm:t>
    </dgm:pt>
    <dgm:pt modelId="{0ACF8A3F-3482-428A-9624-82924D26994F}">
      <dgm:prSet custT="1"/>
      <dgm:spPr/>
      <dgm:t>
        <a:bodyPr/>
        <a:lstStyle/>
        <a:p>
          <a:r>
            <a:rPr lang="en-US" sz="3200" dirty="0"/>
            <a:t>Step 2</a:t>
          </a:r>
        </a:p>
      </dgm:t>
    </dgm:pt>
    <dgm:pt modelId="{303688D7-D72A-45AA-B6F1-B43CFDC71678}" type="parTrans" cxnId="{03500CA8-634A-4BEF-8E41-DD58A7F37EA7}">
      <dgm:prSet/>
      <dgm:spPr/>
      <dgm:t>
        <a:bodyPr/>
        <a:lstStyle/>
        <a:p>
          <a:endParaRPr lang="en-US"/>
        </a:p>
      </dgm:t>
    </dgm:pt>
    <dgm:pt modelId="{2C43757A-1CB9-4972-9935-CFBC40886BF9}" type="sibTrans" cxnId="{03500CA8-634A-4BEF-8E41-DD58A7F37EA7}">
      <dgm:prSet/>
      <dgm:spPr/>
      <dgm:t>
        <a:bodyPr/>
        <a:lstStyle/>
        <a:p>
          <a:endParaRPr lang="en-US"/>
        </a:p>
      </dgm:t>
    </dgm:pt>
    <dgm:pt modelId="{44802477-593D-4EEE-97DF-4D2E51BF2EE9}">
      <dgm:prSet/>
      <dgm:spPr/>
      <dgm:t>
        <a:bodyPr/>
        <a:lstStyle/>
        <a:p>
          <a:r>
            <a:rPr lang="en-US" dirty="0"/>
            <a:t>Segment-based Index Pruning</a:t>
          </a:r>
        </a:p>
      </dgm:t>
    </dgm:pt>
    <dgm:pt modelId="{466F11BF-446A-4FBA-82EF-0A5EBF1B39C8}" type="parTrans" cxnId="{19B7E527-96F6-4996-8008-6797E97A8C52}">
      <dgm:prSet/>
      <dgm:spPr/>
      <dgm:t>
        <a:bodyPr/>
        <a:lstStyle/>
        <a:p>
          <a:endParaRPr lang="en-US"/>
        </a:p>
      </dgm:t>
    </dgm:pt>
    <dgm:pt modelId="{6D46B53A-90D7-4B46-BA5C-2DE424D0218A}" type="sibTrans" cxnId="{19B7E527-96F6-4996-8008-6797E97A8C52}">
      <dgm:prSet/>
      <dgm:spPr/>
      <dgm:t>
        <a:bodyPr/>
        <a:lstStyle/>
        <a:p>
          <a:endParaRPr lang="en-US"/>
        </a:p>
      </dgm:t>
    </dgm:pt>
    <dgm:pt modelId="{0B0B5A3E-01B8-4703-A1CB-2B9CD9BD5B82}">
      <dgm:prSet custT="1"/>
      <dgm:spPr/>
      <dgm:t>
        <a:bodyPr/>
        <a:lstStyle/>
        <a:p>
          <a:r>
            <a:rPr lang="en-US" sz="3200" dirty="0"/>
            <a:t>Step 3</a:t>
          </a:r>
        </a:p>
      </dgm:t>
    </dgm:pt>
    <dgm:pt modelId="{73495B45-9575-4E32-90D5-1D77C6B00FBF}" type="parTrans" cxnId="{CB738EBE-2977-4D9B-AECE-DE9404569E21}">
      <dgm:prSet/>
      <dgm:spPr/>
      <dgm:t>
        <a:bodyPr/>
        <a:lstStyle/>
        <a:p>
          <a:endParaRPr lang="en-US"/>
        </a:p>
      </dgm:t>
    </dgm:pt>
    <dgm:pt modelId="{870C41E1-AC27-4857-86CB-EA2554DA5A11}" type="sibTrans" cxnId="{CB738EBE-2977-4D9B-AECE-DE9404569E21}">
      <dgm:prSet/>
      <dgm:spPr/>
      <dgm:t>
        <a:bodyPr/>
        <a:lstStyle/>
        <a:p>
          <a:endParaRPr lang="en-US"/>
        </a:p>
      </dgm:t>
    </dgm:pt>
    <dgm:pt modelId="{FD7B46BB-2562-4B5E-8450-F0906CEBD611}">
      <dgm:prSet/>
      <dgm:spPr/>
      <dgm:t>
        <a:bodyPr/>
        <a:lstStyle/>
        <a:p>
          <a:r>
            <a:rPr lang="en-US"/>
            <a:t>Finalizing Results</a:t>
          </a:r>
        </a:p>
      </dgm:t>
    </dgm:pt>
    <dgm:pt modelId="{C13EA9BA-2FAE-4980-9659-1AE46D005341}" type="parTrans" cxnId="{1AF58210-98DF-4B66-9D37-B662B66FDCBE}">
      <dgm:prSet/>
      <dgm:spPr/>
      <dgm:t>
        <a:bodyPr/>
        <a:lstStyle/>
        <a:p>
          <a:endParaRPr lang="en-US"/>
        </a:p>
      </dgm:t>
    </dgm:pt>
    <dgm:pt modelId="{6AB0BDC9-A550-4A10-B904-69F86EEE7B3E}" type="sibTrans" cxnId="{1AF58210-98DF-4B66-9D37-B662B66FDCBE}">
      <dgm:prSet/>
      <dgm:spPr/>
      <dgm:t>
        <a:bodyPr/>
        <a:lstStyle/>
        <a:p>
          <a:endParaRPr lang="en-US"/>
        </a:p>
      </dgm:t>
    </dgm:pt>
    <dgm:pt modelId="{A1F2B07F-326A-47F3-A35B-1249F0D2120B}" type="pres">
      <dgm:prSet presAssocID="{B3351B49-F9BA-453C-95C2-6D2C664EF88E}" presName="Name0" presStyleCnt="0">
        <dgm:presLayoutVars>
          <dgm:dir/>
          <dgm:animLvl val="lvl"/>
          <dgm:resizeHandles val="exact"/>
        </dgm:presLayoutVars>
      </dgm:prSet>
      <dgm:spPr/>
    </dgm:pt>
    <dgm:pt modelId="{6EEFAB70-A68A-4961-8D15-A3318614E88E}" type="pres">
      <dgm:prSet presAssocID="{0B0B5A3E-01B8-4703-A1CB-2B9CD9BD5B82}" presName="boxAndChildren" presStyleCnt="0"/>
      <dgm:spPr/>
    </dgm:pt>
    <dgm:pt modelId="{F2EE2E57-E80E-45D9-9E13-8BF399CD6466}" type="pres">
      <dgm:prSet presAssocID="{0B0B5A3E-01B8-4703-A1CB-2B9CD9BD5B82}" presName="parentTextBox" presStyleLbl="alignNode1" presStyleIdx="0" presStyleCnt="3"/>
      <dgm:spPr/>
    </dgm:pt>
    <dgm:pt modelId="{0AE39A0D-0F62-4BCF-B07C-2BB525AE4B43}" type="pres">
      <dgm:prSet presAssocID="{0B0B5A3E-01B8-4703-A1CB-2B9CD9BD5B82}" presName="descendantBox" presStyleLbl="bgAccFollowNode1" presStyleIdx="0" presStyleCnt="3"/>
      <dgm:spPr/>
    </dgm:pt>
    <dgm:pt modelId="{C2590E7D-693E-4180-B376-291E4BC35966}" type="pres">
      <dgm:prSet presAssocID="{2C43757A-1CB9-4972-9935-CFBC40886BF9}" presName="sp" presStyleCnt="0"/>
      <dgm:spPr/>
    </dgm:pt>
    <dgm:pt modelId="{9BE33896-FBAC-4D9D-9AC6-0D528BDD6CDF}" type="pres">
      <dgm:prSet presAssocID="{0ACF8A3F-3482-428A-9624-82924D26994F}" presName="arrowAndChildren" presStyleCnt="0"/>
      <dgm:spPr/>
    </dgm:pt>
    <dgm:pt modelId="{227497A0-7765-4FD4-834C-79B86E06B784}" type="pres">
      <dgm:prSet presAssocID="{0ACF8A3F-3482-428A-9624-82924D26994F}" presName="parentTextArrow" presStyleLbl="node1" presStyleIdx="0" presStyleCnt="0"/>
      <dgm:spPr/>
    </dgm:pt>
    <dgm:pt modelId="{F47D2112-4B5E-421A-A7FE-429F9DF214ED}" type="pres">
      <dgm:prSet presAssocID="{0ACF8A3F-3482-428A-9624-82924D26994F}" presName="arrow" presStyleLbl="alignNode1" presStyleIdx="1" presStyleCnt="3"/>
      <dgm:spPr/>
    </dgm:pt>
    <dgm:pt modelId="{FA2EE944-ABFC-450A-9F00-940A41EF5E18}" type="pres">
      <dgm:prSet presAssocID="{0ACF8A3F-3482-428A-9624-82924D26994F}" presName="descendantArrow" presStyleLbl="bgAccFollowNode1" presStyleIdx="1" presStyleCnt="3"/>
      <dgm:spPr/>
    </dgm:pt>
    <dgm:pt modelId="{C07C873D-8A38-4F3E-B432-29F8179145D6}" type="pres">
      <dgm:prSet presAssocID="{9323650A-7EEF-4035-8DCC-BBB79E539EA2}" presName="sp" presStyleCnt="0"/>
      <dgm:spPr/>
    </dgm:pt>
    <dgm:pt modelId="{59C2583C-FD21-4B73-840C-4054EE3B5CF5}" type="pres">
      <dgm:prSet presAssocID="{A7BE6C78-2624-44EC-A707-2A634E8595EB}" presName="arrowAndChildren" presStyleCnt="0"/>
      <dgm:spPr/>
    </dgm:pt>
    <dgm:pt modelId="{0C320F8C-AA9E-4F68-BD5D-3143410C2D9E}" type="pres">
      <dgm:prSet presAssocID="{A7BE6C78-2624-44EC-A707-2A634E8595EB}" presName="parentTextArrow" presStyleLbl="node1" presStyleIdx="0" presStyleCnt="0"/>
      <dgm:spPr/>
    </dgm:pt>
    <dgm:pt modelId="{0557B609-EDEC-438D-8E07-6F73864748B1}" type="pres">
      <dgm:prSet presAssocID="{A7BE6C78-2624-44EC-A707-2A634E8595EB}" presName="arrow" presStyleLbl="alignNode1" presStyleIdx="2" presStyleCnt="3"/>
      <dgm:spPr/>
    </dgm:pt>
    <dgm:pt modelId="{74486FCD-6888-4611-B897-3AAA31EA3280}" type="pres">
      <dgm:prSet presAssocID="{A7BE6C78-2624-44EC-A707-2A634E8595EB}" presName="descendantArrow" presStyleLbl="bgAccFollowNode1" presStyleIdx="2" presStyleCnt="3"/>
      <dgm:spPr/>
    </dgm:pt>
  </dgm:ptLst>
  <dgm:cxnLst>
    <dgm:cxn modelId="{CDCC0103-6827-4CF0-A609-2CCAA42A92C9}" srcId="{B3351B49-F9BA-453C-95C2-6D2C664EF88E}" destId="{A7BE6C78-2624-44EC-A707-2A634E8595EB}" srcOrd="0" destOrd="0" parTransId="{F7837285-D554-49B5-8432-68869B400369}" sibTransId="{9323650A-7EEF-4035-8DCC-BBB79E539EA2}"/>
    <dgm:cxn modelId="{1AF58210-98DF-4B66-9D37-B662B66FDCBE}" srcId="{0B0B5A3E-01B8-4703-A1CB-2B9CD9BD5B82}" destId="{FD7B46BB-2562-4B5E-8450-F0906CEBD611}" srcOrd="0" destOrd="0" parTransId="{C13EA9BA-2FAE-4980-9659-1AE46D005341}" sibTransId="{6AB0BDC9-A550-4A10-B904-69F86EEE7B3E}"/>
    <dgm:cxn modelId="{F3DC5E14-CAF5-4127-B16E-BDB43BA9ACB9}" srcId="{A7BE6C78-2624-44EC-A707-2A634E8595EB}" destId="{1433EADA-261A-41E3-90B9-C8975B99A000}" srcOrd="0" destOrd="0" parTransId="{06A18DA6-5792-4702-BC7A-48AEFE61A117}" sibTransId="{7B067FED-D3EA-4BDB-AA2D-BFFCF00054F4}"/>
    <dgm:cxn modelId="{65AB2920-A634-4290-839D-CD0B06A974C1}" type="presOf" srcId="{1433EADA-261A-41E3-90B9-C8975B99A000}" destId="{74486FCD-6888-4611-B897-3AAA31EA3280}" srcOrd="0" destOrd="0" presId="urn:microsoft.com/office/officeart/2016/7/layout/VerticalDownArrowProcess"/>
    <dgm:cxn modelId="{19B7E527-96F6-4996-8008-6797E97A8C52}" srcId="{0ACF8A3F-3482-428A-9624-82924D26994F}" destId="{44802477-593D-4EEE-97DF-4D2E51BF2EE9}" srcOrd="0" destOrd="0" parTransId="{466F11BF-446A-4FBA-82EF-0A5EBF1B39C8}" sibTransId="{6D46B53A-90D7-4B46-BA5C-2DE424D0218A}"/>
    <dgm:cxn modelId="{37D6202C-E7FB-4648-AF5D-5D466CE2D5E2}" type="presOf" srcId="{0ACF8A3F-3482-428A-9624-82924D26994F}" destId="{F47D2112-4B5E-421A-A7FE-429F9DF214ED}" srcOrd="1" destOrd="0" presId="urn:microsoft.com/office/officeart/2016/7/layout/VerticalDownArrowProcess"/>
    <dgm:cxn modelId="{5B15A62F-795A-4C1A-9E95-7C4F808FC91F}" type="presOf" srcId="{44802477-593D-4EEE-97DF-4D2E51BF2EE9}" destId="{FA2EE944-ABFC-450A-9F00-940A41EF5E18}" srcOrd="0" destOrd="0" presId="urn:microsoft.com/office/officeart/2016/7/layout/VerticalDownArrowProcess"/>
    <dgm:cxn modelId="{6B944E52-501D-41E6-B422-8AD79F97A3B7}" type="presOf" srcId="{0ACF8A3F-3482-428A-9624-82924D26994F}" destId="{227497A0-7765-4FD4-834C-79B86E06B784}" srcOrd="0" destOrd="0" presId="urn:microsoft.com/office/officeart/2016/7/layout/VerticalDownArrowProcess"/>
    <dgm:cxn modelId="{E4B97779-3125-4B01-8AC1-A4AF16B4975B}" type="presOf" srcId="{0B0B5A3E-01B8-4703-A1CB-2B9CD9BD5B82}" destId="{F2EE2E57-E80E-45D9-9E13-8BF399CD6466}" srcOrd="0" destOrd="0" presId="urn:microsoft.com/office/officeart/2016/7/layout/VerticalDownArrowProcess"/>
    <dgm:cxn modelId="{8CC0908F-6548-40CE-A8ED-88294062FD9C}" type="presOf" srcId="{A7BE6C78-2624-44EC-A707-2A634E8595EB}" destId="{0C320F8C-AA9E-4F68-BD5D-3143410C2D9E}" srcOrd="0" destOrd="0" presId="urn:microsoft.com/office/officeart/2016/7/layout/VerticalDownArrowProcess"/>
    <dgm:cxn modelId="{03500CA8-634A-4BEF-8E41-DD58A7F37EA7}" srcId="{B3351B49-F9BA-453C-95C2-6D2C664EF88E}" destId="{0ACF8A3F-3482-428A-9624-82924D26994F}" srcOrd="1" destOrd="0" parTransId="{303688D7-D72A-45AA-B6F1-B43CFDC71678}" sibTransId="{2C43757A-1CB9-4972-9935-CFBC40886BF9}"/>
    <dgm:cxn modelId="{53762FAD-ED03-4918-95B9-B04CFD4D3769}" type="presOf" srcId="{B3351B49-F9BA-453C-95C2-6D2C664EF88E}" destId="{A1F2B07F-326A-47F3-A35B-1249F0D2120B}" srcOrd="0" destOrd="0" presId="urn:microsoft.com/office/officeart/2016/7/layout/VerticalDownArrowProcess"/>
    <dgm:cxn modelId="{94880BB9-5086-4B3F-8A94-60B61AC710BE}" type="presOf" srcId="{A7BE6C78-2624-44EC-A707-2A634E8595EB}" destId="{0557B609-EDEC-438D-8E07-6F73864748B1}" srcOrd="1" destOrd="0" presId="urn:microsoft.com/office/officeart/2016/7/layout/VerticalDownArrowProcess"/>
    <dgm:cxn modelId="{CB738EBE-2977-4D9B-AECE-DE9404569E21}" srcId="{B3351B49-F9BA-453C-95C2-6D2C664EF88E}" destId="{0B0B5A3E-01B8-4703-A1CB-2B9CD9BD5B82}" srcOrd="2" destOrd="0" parTransId="{73495B45-9575-4E32-90D5-1D77C6B00FBF}" sibTransId="{870C41E1-AC27-4857-86CB-EA2554DA5A11}"/>
    <dgm:cxn modelId="{42DD81DA-8695-4ECD-8131-32951692AAA8}" type="presOf" srcId="{FD7B46BB-2562-4B5E-8450-F0906CEBD611}" destId="{0AE39A0D-0F62-4BCF-B07C-2BB525AE4B43}" srcOrd="0" destOrd="0" presId="urn:microsoft.com/office/officeart/2016/7/layout/VerticalDownArrowProcess"/>
    <dgm:cxn modelId="{DCCC6EDA-2F65-4A16-B8E7-F9AA375B3623}" type="presParOf" srcId="{A1F2B07F-326A-47F3-A35B-1249F0D2120B}" destId="{6EEFAB70-A68A-4961-8D15-A3318614E88E}" srcOrd="0" destOrd="0" presId="urn:microsoft.com/office/officeart/2016/7/layout/VerticalDownArrowProcess"/>
    <dgm:cxn modelId="{B3203100-8C87-4AE5-AAEE-D9BA281CD4CF}" type="presParOf" srcId="{6EEFAB70-A68A-4961-8D15-A3318614E88E}" destId="{F2EE2E57-E80E-45D9-9E13-8BF399CD6466}" srcOrd="0" destOrd="0" presId="urn:microsoft.com/office/officeart/2016/7/layout/VerticalDownArrowProcess"/>
    <dgm:cxn modelId="{F73ED85F-8921-431C-85AF-6D365F1BE361}" type="presParOf" srcId="{6EEFAB70-A68A-4961-8D15-A3318614E88E}" destId="{0AE39A0D-0F62-4BCF-B07C-2BB525AE4B43}" srcOrd="1" destOrd="0" presId="urn:microsoft.com/office/officeart/2016/7/layout/VerticalDownArrowProcess"/>
    <dgm:cxn modelId="{ECAB38F1-4767-4CB0-9B0C-69F6702384C6}" type="presParOf" srcId="{A1F2B07F-326A-47F3-A35B-1249F0D2120B}" destId="{C2590E7D-693E-4180-B376-291E4BC35966}" srcOrd="1" destOrd="0" presId="urn:microsoft.com/office/officeart/2016/7/layout/VerticalDownArrowProcess"/>
    <dgm:cxn modelId="{D45CD73E-FB9A-4D00-BB00-7854C018EC7A}" type="presParOf" srcId="{A1F2B07F-326A-47F3-A35B-1249F0D2120B}" destId="{9BE33896-FBAC-4D9D-9AC6-0D528BDD6CDF}" srcOrd="2" destOrd="0" presId="urn:microsoft.com/office/officeart/2016/7/layout/VerticalDownArrowProcess"/>
    <dgm:cxn modelId="{D0F9572E-5CEC-4EC0-956D-09F5D4B4F81A}" type="presParOf" srcId="{9BE33896-FBAC-4D9D-9AC6-0D528BDD6CDF}" destId="{227497A0-7765-4FD4-834C-79B86E06B784}" srcOrd="0" destOrd="0" presId="urn:microsoft.com/office/officeart/2016/7/layout/VerticalDownArrowProcess"/>
    <dgm:cxn modelId="{EFCBBE7E-F1A5-4F97-9475-AD27B7AFD3E3}" type="presParOf" srcId="{9BE33896-FBAC-4D9D-9AC6-0D528BDD6CDF}" destId="{F47D2112-4B5E-421A-A7FE-429F9DF214ED}" srcOrd="1" destOrd="0" presId="urn:microsoft.com/office/officeart/2016/7/layout/VerticalDownArrowProcess"/>
    <dgm:cxn modelId="{2ADB15D8-B057-4418-9653-0FE6DB022879}" type="presParOf" srcId="{9BE33896-FBAC-4D9D-9AC6-0D528BDD6CDF}" destId="{FA2EE944-ABFC-450A-9F00-940A41EF5E18}" srcOrd="2" destOrd="0" presId="urn:microsoft.com/office/officeart/2016/7/layout/VerticalDownArrowProcess"/>
    <dgm:cxn modelId="{2F9830A1-0505-48D4-9AC6-FFB58F861853}" type="presParOf" srcId="{A1F2B07F-326A-47F3-A35B-1249F0D2120B}" destId="{C07C873D-8A38-4F3E-B432-29F8179145D6}" srcOrd="3" destOrd="0" presId="urn:microsoft.com/office/officeart/2016/7/layout/VerticalDownArrowProcess"/>
    <dgm:cxn modelId="{F36B4072-60E9-4E65-B639-0923A2F6F1E0}" type="presParOf" srcId="{A1F2B07F-326A-47F3-A35B-1249F0D2120B}" destId="{59C2583C-FD21-4B73-840C-4054EE3B5CF5}" srcOrd="4" destOrd="0" presId="urn:microsoft.com/office/officeart/2016/7/layout/VerticalDownArrowProcess"/>
    <dgm:cxn modelId="{B6942CD3-BD32-40EE-B105-FCE81ABF8843}" type="presParOf" srcId="{59C2583C-FD21-4B73-840C-4054EE3B5CF5}" destId="{0C320F8C-AA9E-4F68-BD5D-3143410C2D9E}" srcOrd="0" destOrd="0" presId="urn:microsoft.com/office/officeart/2016/7/layout/VerticalDownArrowProcess"/>
    <dgm:cxn modelId="{EEE2E1F3-B979-4EB7-B897-1E24C1812C6C}" type="presParOf" srcId="{59C2583C-FD21-4B73-840C-4054EE3B5CF5}" destId="{0557B609-EDEC-438D-8E07-6F73864748B1}" srcOrd="1" destOrd="0" presId="urn:microsoft.com/office/officeart/2016/7/layout/VerticalDownArrowProcess"/>
    <dgm:cxn modelId="{4219F4C1-E5DC-49FE-881B-FA1B2384D27C}" type="presParOf" srcId="{59C2583C-FD21-4B73-840C-4054EE3B5CF5}" destId="{74486FCD-6888-4611-B897-3AAA31EA3280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E2E57-E80E-45D9-9E13-8BF399CD6466}">
      <dsp:nvSpPr>
        <dsp:cNvPr id="0" name=""/>
        <dsp:cNvSpPr/>
      </dsp:nvSpPr>
      <dsp:spPr>
        <a:xfrm>
          <a:off x="0" y="3275482"/>
          <a:ext cx="1971675" cy="10750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26" tIns="227584" rIns="140226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Step 3</a:t>
          </a:r>
        </a:p>
      </dsp:txBody>
      <dsp:txXfrm>
        <a:off x="0" y="3275482"/>
        <a:ext cx="1971675" cy="1075086"/>
      </dsp:txXfrm>
    </dsp:sp>
    <dsp:sp modelId="{0AE39A0D-0F62-4BCF-B07C-2BB525AE4B43}">
      <dsp:nvSpPr>
        <dsp:cNvPr id="0" name=""/>
        <dsp:cNvSpPr/>
      </dsp:nvSpPr>
      <dsp:spPr>
        <a:xfrm>
          <a:off x="1971675" y="3275482"/>
          <a:ext cx="5915025" cy="1075086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85" tIns="304800" rIns="119985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Finalizing Results</a:t>
          </a:r>
        </a:p>
      </dsp:txBody>
      <dsp:txXfrm>
        <a:off x="1971675" y="3275482"/>
        <a:ext cx="5915025" cy="1075086"/>
      </dsp:txXfrm>
    </dsp:sp>
    <dsp:sp modelId="{F47D2112-4B5E-421A-A7FE-429F9DF214ED}">
      <dsp:nvSpPr>
        <dsp:cNvPr id="0" name=""/>
        <dsp:cNvSpPr/>
      </dsp:nvSpPr>
      <dsp:spPr>
        <a:xfrm rot="10800000">
          <a:off x="0" y="1638125"/>
          <a:ext cx="1971675" cy="165348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26" tIns="227584" rIns="140226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Step 2</a:t>
          </a:r>
        </a:p>
      </dsp:txBody>
      <dsp:txXfrm rot="-10800000">
        <a:off x="0" y="1638125"/>
        <a:ext cx="1971675" cy="1074763"/>
      </dsp:txXfrm>
    </dsp:sp>
    <dsp:sp modelId="{FA2EE944-ABFC-450A-9F00-940A41EF5E18}">
      <dsp:nvSpPr>
        <dsp:cNvPr id="0" name=""/>
        <dsp:cNvSpPr/>
      </dsp:nvSpPr>
      <dsp:spPr>
        <a:xfrm>
          <a:off x="1971675" y="1638125"/>
          <a:ext cx="5915025" cy="1074763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85" tIns="304800" rIns="119985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Segment-based Index Pruning</a:t>
          </a:r>
        </a:p>
      </dsp:txBody>
      <dsp:txXfrm>
        <a:off x="1971675" y="1638125"/>
        <a:ext cx="5915025" cy="1074763"/>
      </dsp:txXfrm>
    </dsp:sp>
    <dsp:sp modelId="{0557B609-EDEC-438D-8E07-6F73864748B1}">
      <dsp:nvSpPr>
        <dsp:cNvPr id="0" name=""/>
        <dsp:cNvSpPr/>
      </dsp:nvSpPr>
      <dsp:spPr>
        <a:xfrm rot="10800000">
          <a:off x="0" y="769"/>
          <a:ext cx="1971675" cy="165348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226" tIns="227584" rIns="140226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Step 1</a:t>
          </a:r>
        </a:p>
      </dsp:txBody>
      <dsp:txXfrm rot="-10800000">
        <a:off x="0" y="769"/>
        <a:ext cx="1971675" cy="1074763"/>
      </dsp:txXfrm>
    </dsp:sp>
    <dsp:sp modelId="{74486FCD-6888-4611-B897-3AAA31EA3280}">
      <dsp:nvSpPr>
        <dsp:cNvPr id="0" name=""/>
        <dsp:cNvSpPr/>
      </dsp:nvSpPr>
      <dsp:spPr>
        <a:xfrm>
          <a:off x="1971675" y="769"/>
          <a:ext cx="5915025" cy="1074763"/>
        </a:xfrm>
        <a:prstGeom prst="rect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9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985" tIns="304800" rIns="119985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Pruning Bound Selection</a:t>
          </a:r>
        </a:p>
      </dsp:txBody>
      <dsp:txXfrm>
        <a:off x="1971675" y="769"/>
        <a:ext cx="5915025" cy="1074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42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3F9B-CB60-4B15-AD7B-552DE9819192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9001D-BC0A-4A0E-83B3-1C8F85CA7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4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76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9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56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62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066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24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61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66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08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5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34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334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36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47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97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468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27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27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74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74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35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60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93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41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03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9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2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45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63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AFF7FC-8C7E-492F-8E5F-EEAE6B0C95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22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7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1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8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3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70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9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7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EB81D-26D8-4BE6-9C3E-ABD4879EBE2B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E963A-036A-4576-9B0D-939076191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9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7.e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9.emf"/><Relationship Id="rId4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4.emf"/><Relationship Id="rId4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36866"/>
            <a:ext cx="7772400" cy="783388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Distributed Trajectory Similarity Search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52655"/>
            <a:ext cx="6858000" cy="1934962"/>
          </a:xfrm>
        </p:spPr>
        <p:txBody>
          <a:bodyPr>
            <a:norm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Dong Xie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Feifei Li, Jeff M. Philips</a:t>
            </a:r>
          </a:p>
          <a:p>
            <a:r>
              <a:rPr lang="en-US" sz="1800" dirty="0"/>
              <a:t>{</a:t>
            </a:r>
            <a:r>
              <a:rPr lang="en-US" sz="1800" dirty="0" err="1"/>
              <a:t>dongx</a:t>
            </a:r>
            <a:r>
              <a:rPr lang="en-US" sz="1800" dirty="0"/>
              <a:t>, </a:t>
            </a:r>
            <a:r>
              <a:rPr lang="en-US" sz="1800" dirty="0" err="1"/>
              <a:t>lifeifei</a:t>
            </a:r>
            <a:r>
              <a:rPr lang="en-US" sz="1800" dirty="0"/>
              <a:t>, </a:t>
            </a:r>
            <a:r>
              <a:rPr lang="en-US" sz="1800" dirty="0" err="1"/>
              <a:t>jeffp</a:t>
            </a:r>
            <a:r>
              <a:rPr lang="en-US" sz="1800" dirty="0"/>
              <a:t>}@cs.utah.edu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082" y="4290725"/>
            <a:ext cx="2147835" cy="7261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05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2" y="484234"/>
            <a:ext cx="8122919" cy="766940"/>
          </a:xfrm>
        </p:spPr>
        <p:txBody>
          <a:bodyPr>
            <a:normAutofit/>
          </a:bodyPr>
          <a:lstStyle/>
          <a:p>
            <a:r>
              <a:rPr lang="en-US" sz="3200" dirty="0"/>
              <a:t>Segment-based Two-level Indexing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" y="1384183"/>
            <a:ext cx="8023167" cy="4454909"/>
          </a:xfrm>
        </p:spPr>
        <p:txBody>
          <a:bodyPr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b="1" i="1" dirty="0"/>
              <a:t>Real world data from OSM traces.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7F982E84-1BAE-4B91-8206-664539BCEBE9}"/>
              </a:ext>
            </a:extLst>
          </p:cNvPr>
          <p:cNvSpPr txBox="1"/>
          <p:nvPr/>
        </p:nvSpPr>
        <p:spPr>
          <a:xfrm>
            <a:off x="1130724" y="5277565"/>
            <a:ext cx="275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Partition </a:t>
            </a:r>
            <a:r>
              <a:rPr lang="en-US" b="1" dirty="0">
                <a:solidFill>
                  <a:srgbClr val="FF0000"/>
                </a:solidFill>
              </a:rPr>
              <a:t>trajectories</a:t>
            </a:r>
            <a:r>
              <a:rPr lang="en-US" dirty="0"/>
              <a:t> as individual objects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C05F965-14CA-4B8B-82B4-43B40EE1A3A4}"/>
              </a:ext>
            </a:extLst>
          </p:cNvPr>
          <p:cNvSpPr txBox="1"/>
          <p:nvPr/>
        </p:nvSpPr>
        <p:spPr>
          <a:xfrm>
            <a:off x="5261884" y="5277564"/>
            <a:ext cx="2873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Partition all </a:t>
            </a:r>
            <a:r>
              <a:rPr lang="en-US" b="1" dirty="0">
                <a:solidFill>
                  <a:srgbClr val="FF0000"/>
                </a:solidFill>
              </a:rPr>
              <a:t>segments</a:t>
            </a:r>
            <a:r>
              <a:rPr lang="en-US" dirty="0"/>
              <a:t> in trajectories</a:t>
            </a:r>
          </a:p>
        </p:txBody>
      </p:sp>
      <p:pic>
        <p:nvPicPr>
          <p:cNvPr id="211" name="Picture 210" descr="A close up of a map&#10;&#10;Description generated with high confidence">
            <a:extLst>
              <a:ext uri="{FF2B5EF4-FFF2-40B4-BE49-F238E27FC236}">
                <a16:creationId xmlns:a16="http://schemas.microsoft.com/office/drawing/2014/main" id="{95708FEC-DBA4-4643-8123-29F692BE4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3" y="1995478"/>
            <a:ext cx="3402206" cy="3149078"/>
          </a:xfrm>
          <a:prstGeom prst="rect">
            <a:avLst/>
          </a:prstGeom>
        </p:spPr>
      </p:pic>
      <p:pic>
        <p:nvPicPr>
          <p:cNvPr id="213" name="Picture 212" descr="A close up of a map&#10;&#10;Description generated with high confidence">
            <a:extLst>
              <a:ext uri="{FF2B5EF4-FFF2-40B4-BE49-F238E27FC236}">
                <a16:creationId xmlns:a16="http://schemas.microsoft.com/office/drawing/2014/main" id="{097395FE-DA57-4D1C-9F34-A1B2DBF2E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34" y="1995478"/>
            <a:ext cx="3419367" cy="31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5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450973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Customized R-Tree Local Index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1" y="1293414"/>
            <a:ext cx="7880465" cy="4312921"/>
          </a:xfrm>
        </p:spPr>
        <p:txBody>
          <a:bodyPr anchor="t">
            <a:normAutofit/>
          </a:bodyPr>
          <a:lstStyle/>
          <a:p>
            <a:r>
              <a:rPr lang="en-US" sz="2000" dirty="0"/>
              <a:t>Each internal node carries </a:t>
            </a:r>
            <a:r>
              <a:rPr lang="en-US" sz="2000" b="1" dirty="0">
                <a:solidFill>
                  <a:srgbClr val="FF0000"/>
                </a:solidFill>
              </a:rPr>
              <a:t>a set of trajectory IDs</a:t>
            </a:r>
            <a:r>
              <a:rPr lang="en-US" sz="2000" dirty="0"/>
              <a:t> which pass its MBR.</a:t>
            </a:r>
          </a:p>
          <a:p>
            <a:r>
              <a:rPr lang="en-US" sz="2000" dirty="0"/>
              <a:t>A branch may have </a:t>
            </a:r>
            <a:r>
              <a:rPr lang="en-US" sz="2000" b="1" dirty="0"/>
              <a:t>10K segments</a:t>
            </a:r>
            <a:r>
              <a:rPr lang="en-US" sz="2000" dirty="0"/>
              <a:t> coming from only </a:t>
            </a:r>
            <a:r>
              <a:rPr lang="en-US" sz="2000" b="1" dirty="0"/>
              <a:t>10 trajectories</a:t>
            </a:r>
            <a:r>
              <a:rPr lang="en-US" sz="2000" dirty="0"/>
              <a:t>.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Avoid traversing down</a:t>
            </a:r>
            <a:r>
              <a:rPr lang="en-US" sz="2000" dirty="0"/>
              <a:t> when the whole branch can be pruned.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31" y="2956683"/>
            <a:ext cx="7560685" cy="3236392"/>
          </a:xfrm>
          <a:prstGeom prst="rect">
            <a:avLst/>
          </a:prstGeom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E2251409-0121-404F-BB91-050AB82C8901}"/>
              </a:ext>
            </a:extLst>
          </p:cNvPr>
          <p:cNvSpPr/>
          <p:nvPr/>
        </p:nvSpPr>
        <p:spPr>
          <a:xfrm rot="18896968">
            <a:off x="6643498" y="3987650"/>
            <a:ext cx="1174459" cy="1174459"/>
          </a:xfrm>
          <a:prstGeom prst="plus">
            <a:avLst>
              <a:gd name="adj" fmla="val 428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7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Two Level Indexing in Apache Spark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1" y="1470267"/>
            <a:ext cx="7880465" cy="431292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implementation strategy as Simba.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C8AB84-71D6-4DE5-8FAA-D8ACC80D5FAA}"/>
              </a:ext>
            </a:extLst>
          </p:cNvPr>
          <p:cNvSpPr txBox="1"/>
          <p:nvPr/>
        </p:nvSpPr>
        <p:spPr>
          <a:xfrm>
            <a:off x="1220459" y="5538398"/>
            <a:ext cx="6849952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case class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TrajSeg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(s: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LineSegment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tid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sid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case class Meta(bound: MBR, size: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tids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: Set[</a:t>
            </a:r>
            <a:r>
              <a:rPr lang="en-US" sz="1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</p:txBody>
      </p:sp>
      <p:pic>
        <p:nvPicPr>
          <p:cNvPr id="281" name="Picture 280">
            <a:extLst>
              <a:ext uri="{FF2B5EF4-FFF2-40B4-BE49-F238E27FC236}">
                <a16:creationId xmlns:a16="http://schemas.microsoft.com/office/drawing/2014/main" id="{AFE194B7-F597-4F70-9B29-F5FA74AE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54" y="2026395"/>
            <a:ext cx="1065127" cy="2944764"/>
          </a:xfrm>
          <a:prstGeom prst="rect">
            <a:avLst/>
          </a:prstGeom>
        </p:spPr>
      </p:pic>
      <p:pic>
        <p:nvPicPr>
          <p:cNvPr id="282" name="Picture 281">
            <a:extLst>
              <a:ext uri="{FF2B5EF4-FFF2-40B4-BE49-F238E27FC236}">
                <a16:creationId xmlns:a16="http://schemas.microsoft.com/office/drawing/2014/main" id="{0ECC8150-D562-426D-BBC1-6B16CB56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271" y="2026395"/>
            <a:ext cx="3913499" cy="3335150"/>
          </a:xfrm>
          <a:prstGeom prst="rect">
            <a:avLst/>
          </a:prstGeom>
        </p:spPr>
      </p:pic>
      <p:pic>
        <p:nvPicPr>
          <p:cNvPr id="283" name="Picture 282">
            <a:extLst>
              <a:ext uri="{FF2B5EF4-FFF2-40B4-BE49-F238E27FC236}">
                <a16:creationId xmlns:a16="http://schemas.microsoft.com/office/drawing/2014/main" id="{C52DA5C8-90F4-4300-B33A-DB70714DD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312" y="2026395"/>
            <a:ext cx="3123088" cy="307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3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Search Procedure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9465BC7-2FFF-492B-B3BF-D8600D6A91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097115"/>
              </p:ext>
            </p:extLst>
          </p:nvPr>
        </p:nvGraphicFramePr>
        <p:xfrm>
          <a:off x="625531" y="168084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3252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Pruning Bound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1" y="1361995"/>
                <a:ext cx="7880465" cy="4551126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1800" dirty="0"/>
                  <a:t>Find a safe pruning bound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800" dirty="0"/>
                  <a:t> covering at least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 data trajectories.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Sample 𝑐⋅𝑘 trajectories 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passing similar regions</a:t>
                </a:r>
                <a:r>
                  <a:rPr lang="en-US" sz="1800" dirty="0"/>
                  <a:t> as the query trajectory.</a:t>
                </a:r>
              </a:p>
              <a:p>
                <a:r>
                  <a:rPr lang="en-US" sz="1800" dirty="0"/>
                  <a:t>Set the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-</a:t>
                </a:r>
                <a:r>
                  <a:rPr lang="en-US" sz="1800" dirty="0" err="1"/>
                  <a:t>th</a:t>
                </a:r>
                <a:r>
                  <a:rPr lang="en-US" sz="1800" dirty="0"/>
                  <a:t> closest distance as the pruning bound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1800" dirty="0"/>
              </a:p>
              <a:p>
                <a:r>
                  <a:rPr lang="en-US" sz="1800" dirty="0"/>
                  <a:t>Theory beneath: quantile estimation based on samples.</a:t>
                </a:r>
              </a:p>
              <a:p>
                <a:r>
                  <a:rPr lang="en-US" sz="1800" dirty="0"/>
                  <a:t>According to our experiments,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1800" dirty="0"/>
                  <a:t> is most likely enough.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1" y="1361995"/>
                <a:ext cx="7880465" cy="4551126"/>
              </a:xfrm>
              <a:blipFill>
                <a:blip r:embed="rId4"/>
                <a:stretch>
                  <a:fillRect l="-464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8D9B1FF-7599-41FC-B991-975717DE22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771090"/>
              </p:ext>
            </p:extLst>
          </p:nvPr>
        </p:nvGraphicFramePr>
        <p:xfrm>
          <a:off x="3047683" y="4064536"/>
          <a:ext cx="2865437" cy="239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5" imgW="3885889" imgH="3247575" progId="AcroExch.Document.DC">
                  <p:embed/>
                </p:oleObj>
              </mc:Choice>
              <mc:Fallback>
                <p:oleObj name="Acrobat Document" r:id="rId5" imgW="3885889" imgH="3247575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8D9B1FF-7599-41FC-B991-975717DE22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7683" y="4064536"/>
                        <a:ext cx="2865437" cy="239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98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Index-based Pruning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1" y="1361995"/>
                <a:ext cx="7880465" cy="4741626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1800" dirty="0"/>
                  <a:t>Utilize the distributed index to find the set of trajectory IDs can be pruned by 𝜀.</a:t>
                </a:r>
              </a:p>
              <a:p>
                <a:endParaRPr lang="en-US" sz="1800" dirty="0"/>
              </a:p>
              <a:p>
                <a:r>
                  <a:rPr lang="en-US" sz="1800" b="1" dirty="0"/>
                  <a:t>1</a:t>
                </a:r>
                <a:r>
                  <a:rPr lang="en-US" sz="1800" b="1" baseline="30000" dirty="0"/>
                  <a:t>st</a:t>
                </a:r>
                <a:r>
                  <a:rPr lang="en-US" sz="1800" b="1" dirty="0"/>
                  <a:t> Stage: Global Pruning</a:t>
                </a:r>
              </a:p>
              <a:p>
                <a:pPr marL="0" indent="0" algn="ctr">
                  <a:buNone/>
                </a:pPr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If the minimum distance between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𝑸</m:t>
                    </m:r>
                  </m:oMath>
                </a14:m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and a partition is greater than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sz="18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all trajectories pass such partition can be pruned.</a:t>
                </a:r>
              </a:p>
              <a:p>
                <a:r>
                  <a:rPr lang="en-US" sz="1800" dirty="0"/>
                  <a:t>Directly include the TID set of the partition in the pruning set.</a:t>
                </a:r>
              </a:p>
              <a:p>
                <a:endParaRPr lang="en-US" sz="1800" dirty="0"/>
              </a:p>
              <a:p>
                <a:r>
                  <a:rPr lang="en-US" sz="1800" b="1" dirty="0"/>
                  <a:t>2</a:t>
                </a:r>
                <a:r>
                  <a:rPr lang="en-US" sz="1800" b="1" baseline="30000" dirty="0"/>
                  <a:t>nd</a:t>
                </a:r>
                <a:r>
                  <a:rPr lang="en-US" sz="1800" b="1" dirty="0"/>
                  <a:t> Stage: Local Pruning</a:t>
                </a:r>
              </a:p>
              <a:p>
                <a:r>
                  <a:rPr lang="en-US" sz="1800" dirty="0"/>
                  <a:t>Check all survived partitions in parallel</a:t>
                </a:r>
              </a:p>
              <a:p>
                <a:r>
                  <a:rPr lang="en-US" sz="1800" dirty="0"/>
                  <a:t>Customized R-Tree local index can save us from traversing down.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1" y="1361995"/>
                <a:ext cx="7880465" cy="4741626"/>
              </a:xfrm>
              <a:blipFill>
                <a:blip r:embed="rId3"/>
                <a:stretch>
                  <a:fillRect l="-464" t="-1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659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Finalizing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1" y="1293414"/>
            <a:ext cx="7880465" cy="4897661"/>
          </a:xfrm>
        </p:spPr>
        <p:txBody>
          <a:bodyPr anchor="t">
            <a:normAutofit/>
          </a:bodyPr>
          <a:lstStyle/>
          <a:p>
            <a:r>
              <a:rPr lang="en-US" sz="2000" dirty="0"/>
              <a:t>Get the final results by doing a distributed top-k over all the candidate trajectories.</a:t>
            </a:r>
          </a:p>
          <a:p>
            <a:endParaRPr lang="en-US" sz="2000" dirty="0"/>
          </a:p>
          <a:p>
            <a:r>
              <a:rPr lang="en-US" sz="2000" dirty="0"/>
              <a:t>Distributed index are build upon segments.</a:t>
            </a:r>
          </a:p>
          <a:p>
            <a:r>
              <a:rPr lang="en-US" sz="2000" dirty="0"/>
              <a:t>Require </a:t>
            </a:r>
            <a:r>
              <a:rPr lang="en-US" sz="2000" b="1" dirty="0">
                <a:solidFill>
                  <a:srgbClr val="FF0000"/>
                </a:solidFill>
              </a:rPr>
              <a:t>regrouping segments</a:t>
            </a:r>
            <a:r>
              <a:rPr lang="en-US" sz="2000" dirty="0"/>
              <a:t> back into trajectories.</a:t>
            </a:r>
          </a:p>
          <a:p>
            <a:endParaRPr lang="en-US" sz="2000" dirty="0"/>
          </a:p>
          <a:p>
            <a:r>
              <a:rPr lang="en-US" sz="2000" dirty="0"/>
              <a:t>A potential bottleneck.</a:t>
            </a:r>
          </a:p>
        </p:txBody>
      </p:sp>
    </p:spTree>
    <p:extLst>
      <p:ext uri="{BB962C8B-B14F-4D97-AF65-F5344CB8AC3E}">
        <p14:creationId xmlns:p14="http://schemas.microsoft.com/office/powerpoint/2010/main" val="214276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Design Choice and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1" y="1293414"/>
            <a:ext cx="7880465" cy="4312921"/>
          </a:xfrm>
        </p:spPr>
        <p:txBody>
          <a:bodyPr anchor="t">
            <a:normAutofit/>
          </a:bodyPr>
          <a:lstStyle/>
          <a:p>
            <a:r>
              <a:rPr lang="en-US" sz="1800" dirty="0"/>
              <a:t>Concise data structure for TID sets in customized R-Tree.</a:t>
            </a:r>
            <a:endParaRPr lang="en-US" sz="1700" dirty="0"/>
          </a:p>
          <a:p>
            <a:r>
              <a:rPr lang="en-US" sz="1700" dirty="0"/>
              <a:t>Bloom filters: false positives &amp; fixed size.</a:t>
            </a:r>
          </a:p>
          <a:p>
            <a:r>
              <a:rPr lang="en-US" sz="1700" b="1" dirty="0">
                <a:solidFill>
                  <a:srgbClr val="FF0000"/>
                </a:solidFill>
              </a:rPr>
              <a:t>Roaring Bitmap</a:t>
            </a:r>
            <a:r>
              <a:rPr lang="en-US" sz="1700" dirty="0"/>
              <a:t>: modern compressed bitmap, which is concise and flexible.</a:t>
            </a:r>
          </a:p>
          <a:p>
            <a:r>
              <a:rPr lang="en-US" sz="1700" dirty="0"/>
              <a:t>Reduce memory footprint greatly!</a:t>
            </a:r>
          </a:p>
          <a:p>
            <a:endParaRPr lang="en-US" sz="1700" dirty="0"/>
          </a:p>
          <a:p>
            <a:r>
              <a:rPr lang="en-US" sz="1700" b="1" dirty="0">
                <a:solidFill>
                  <a:srgbClr val="FF0000"/>
                </a:solidFill>
              </a:rPr>
              <a:t>Dual Indexing</a:t>
            </a:r>
            <a:r>
              <a:rPr lang="en-US" sz="1700" dirty="0"/>
              <a:t> Strategy.</a:t>
            </a:r>
          </a:p>
          <a:p>
            <a:r>
              <a:rPr lang="en-US" sz="1700" dirty="0"/>
              <a:t>Eliminate the procedure of regrouping candidate trajectories.</a:t>
            </a:r>
          </a:p>
          <a:p>
            <a:r>
              <a:rPr lang="en-US" sz="1700" dirty="0"/>
              <a:t>Idea: keep </a:t>
            </a:r>
            <a:r>
              <a:rPr lang="en-US" sz="1700" b="1" dirty="0">
                <a:solidFill>
                  <a:srgbClr val="FF0000"/>
                </a:solidFill>
              </a:rPr>
              <a:t>another compressed data copy</a:t>
            </a:r>
            <a:r>
              <a:rPr lang="en-US" sz="1700" dirty="0"/>
              <a:t> organized in trajectory objects.</a:t>
            </a:r>
          </a:p>
          <a:p>
            <a:r>
              <a:rPr lang="en-US" sz="1700" dirty="0"/>
              <a:t>Trade index space for better query performance.</a:t>
            </a:r>
          </a:p>
        </p:txBody>
      </p:sp>
    </p:spTree>
    <p:extLst>
      <p:ext uri="{BB962C8B-B14F-4D97-AF65-F5344CB8AC3E}">
        <p14:creationId xmlns:p14="http://schemas.microsoft.com/office/powerpoint/2010/main" val="31117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Query Performance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48AE1D3-7A21-4F21-B07B-77DEC5959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134783"/>
              </p:ext>
            </p:extLst>
          </p:nvPr>
        </p:nvGraphicFramePr>
        <p:xfrm>
          <a:off x="729318" y="2464340"/>
          <a:ext cx="3641346" cy="2936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4" imgW="3885889" imgH="3133483" progId="AcroExch.Document.DC">
                  <p:embed/>
                </p:oleObj>
              </mc:Choice>
              <mc:Fallback>
                <p:oleObj name="Acrobat Document" r:id="rId4" imgW="3885889" imgH="3133483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48AE1D3-7A21-4F21-B07B-77DEC5959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9318" y="2464340"/>
                        <a:ext cx="3641346" cy="2936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B19C6FB-5D5F-4485-A15F-E1C5BF1B3E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411183"/>
              </p:ext>
            </p:extLst>
          </p:nvPr>
        </p:nvGraphicFramePr>
        <p:xfrm>
          <a:off x="4615518" y="2464340"/>
          <a:ext cx="3721670" cy="2936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6" imgW="3971731" imgH="3133483" progId="AcroExch.Document.DC">
                  <p:embed/>
                </p:oleObj>
              </mc:Choice>
              <mc:Fallback>
                <p:oleObj name="Acrobat Document" r:id="rId6" imgW="3971731" imgH="3133483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B19C6FB-5D5F-4485-A15F-E1C5BF1B3E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15518" y="2464340"/>
                        <a:ext cx="3721670" cy="2936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4A0D9F-2545-4792-AF46-6B088DF4D469}"/>
              </a:ext>
            </a:extLst>
          </p:cNvPr>
          <p:cNvSpPr txBox="1"/>
          <p:nvPr/>
        </p:nvSpPr>
        <p:spPr>
          <a:xfrm>
            <a:off x="1845578" y="5378397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A4675-826E-447D-AE03-4EE1E34AFC0B}"/>
              </a:ext>
            </a:extLst>
          </p:cNvPr>
          <p:cNvSpPr txBox="1"/>
          <p:nvPr/>
        </p:nvSpPr>
        <p:spPr>
          <a:xfrm>
            <a:off x="6132351" y="5400622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A677A-8D84-4BD1-8011-F8CF2923DF35}"/>
              </a:ext>
            </a:extLst>
          </p:cNvPr>
          <p:cNvSpPr txBox="1"/>
          <p:nvPr/>
        </p:nvSpPr>
        <p:spPr>
          <a:xfrm>
            <a:off x="1490784" y="1524934"/>
            <a:ext cx="624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master +16 slave nodes cluster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 cores and 512 GB DRAM configured for Spark in total</a:t>
            </a:r>
          </a:p>
        </p:txBody>
      </p:sp>
    </p:spTree>
    <p:extLst>
      <p:ext uri="{BB962C8B-B14F-4D97-AF65-F5344CB8AC3E}">
        <p14:creationId xmlns:p14="http://schemas.microsoft.com/office/powerpoint/2010/main" val="803162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Indexing Cost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74B4593-E318-4FEC-9126-8D38FD3C10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721060"/>
              </p:ext>
            </p:extLst>
          </p:nvPr>
        </p:nvGraphicFramePr>
        <p:xfrm>
          <a:off x="4636403" y="2367370"/>
          <a:ext cx="3805019" cy="3071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Acrobat Document" r:id="rId4" imgW="3905172" imgH="3152186" progId="AcroExch.Document.DC">
                  <p:embed/>
                </p:oleObj>
              </mc:Choice>
              <mc:Fallback>
                <p:oleObj name="Acrobat Document" r:id="rId4" imgW="3905172" imgH="3152186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74B4593-E318-4FEC-9126-8D38FD3C10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6403" y="2367370"/>
                        <a:ext cx="3805019" cy="30718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0C75E48-86E4-48DC-A0A6-723F74C53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042911"/>
              </p:ext>
            </p:extLst>
          </p:nvPr>
        </p:nvGraphicFramePr>
        <p:xfrm>
          <a:off x="669022" y="2390610"/>
          <a:ext cx="3758198" cy="305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6" imgW="3885889" imgH="3162161" progId="AcroExch.Document.DC">
                  <p:embed/>
                </p:oleObj>
              </mc:Choice>
              <mc:Fallback>
                <p:oleObj name="Acrobat Document" r:id="rId6" imgW="3885889" imgH="3162161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0C75E48-86E4-48DC-A0A6-723F74C53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9022" y="2390610"/>
                        <a:ext cx="3758198" cy="30581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2009683" y="5387272"/>
            <a:ext cx="1358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52205" y="5387272"/>
            <a:ext cx="1243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Size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992713-BF55-4C5F-AD30-CF73212ED01D}"/>
              </a:ext>
            </a:extLst>
          </p:cNvPr>
          <p:cNvSpPr txBox="1"/>
          <p:nvPr/>
        </p:nvSpPr>
        <p:spPr>
          <a:xfrm>
            <a:off x="1490784" y="1524934"/>
            <a:ext cx="624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master +16 slave nodes cluster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 cores and 512 GB DRAM configured for Spark in total</a:t>
            </a:r>
          </a:p>
        </p:txBody>
      </p:sp>
    </p:spTree>
    <p:extLst>
      <p:ext uri="{BB962C8B-B14F-4D97-AF65-F5344CB8AC3E}">
        <p14:creationId xmlns:p14="http://schemas.microsoft.com/office/powerpoint/2010/main" val="318132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2" y="519585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Explosion of Trajectory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" y="1392573"/>
            <a:ext cx="7880465" cy="4446520"/>
          </a:xfrm>
        </p:spPr>
        <p:txBody>
          <a:bodyPr anchor="t">
            <a:normAutofit/>
          </a:bodyPr>
          <a:lstStyle/>
          <a:p>
            <a:r>
              <a:rPr lang="en-US" sz="1800" dirty="0"/>
              <a:t>Mobile devices with GPS, such as smart phones, are common.</a:t>
            </a:r>
          </a:p>
          <a:p>
            <a:r>
              <a:rPr lang="en-US" sz="1800" dirty="0"/>
              <a:t>Track and analyze behaviors of moving objects</a:t>
            </a:r>
          </a:p>
          <a:p>
            <a:r>
              <a:rPr lang="en-US" sz="1800" dirty="0"/>
              <a:t>Leads to motivation on store, process, and analyze massive trajectories.</a:t>
            </a:r>
            <a:endParaRPr lang="en-US" sz="1100" dirty="0"/>
          </a:p>
          <a:p>
            <a:r>
              <a:rPr lang="en-US" sz="1800" dirty="0"/>
              <a:t>Traffic analysis, transportation planning and optimization, etc.</a:t>
            </a:r>
          </a:p>
          <a:p>
            <a:endParaRPr lang="en-US" sz="1800" dirty="0"/>
          </a:p>
          <a:p>
            <a:r>
              <a:rPr lang="en-US" sz="1800" b="1" dirty="0"/>
              <a:t>Huge amount</a:t>
            </a:r>
            <a:r>
              <a:rPr lang="en-US" sz="1800" dirty="0"/>
              <a:t> of trajectory data are being generated everyday.</a:t>
            </a:r>
          </a:p>
          <a:p>
            <a:r>
              <a:rPr lang="en-US" sz="1800" dirty="0"/>
              <a:t>T-Drive: 790 million trajectories in Beijing by 33000 taxies in only 3 month!</a:t>
            </a:r>
          </a:p>
          <a:p>
            <a:r>
              <a:rPr lang="en-US" sz="1800" dirty="0"/>
              <a:t>Require distributed solutions to scale out.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15D90-7BD2-4893-887B-5E5AC9CD9A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3" t="3185" b="4667"/>
          <a:stretch/>
        </p:blipFill>
        <p:spPr>
          <a:xfrm>
            <a:off x="1080952" y="4647969"/>
            <a:ext cx="1264920" cy="1244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465B2-BAC3-4E35-A5F9-DFEDBAB67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59" y="4590071"/>
            <a:ext cx="1355070" cy="1355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9DD70-2C94-4DB3-BDAE-ABEA0B823D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2593" r="23417" b="3143"/>
          <a:stretch/>
        </p:blipFill>
        <p:spPr>
          <a:xfrm>
            <a:off x="4792508" y="4591812"/>
            <a:ext cx="1354850" cy="1353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867197-9709-4929-A931-892631F9E4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385" y="4503562"/>
            <a:ext cx="1365045" cy="138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After Thoughts….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1" y="1293415"/>
            <a:ext cx="7880465" cy="3118566"/>
          </a:xfrm>
        </p:spPr>
        <p:txBody>
          <a:bodyPr anchor="t">
            <a:normAutofit/>
          </a:bodyPr>
          <a:lstStyle/>
          <a:p>
            <a:r>
              <a:rPr lang="en-US" sz="1800" dirty="0"/>
              <a:t>Surprisingly, </a:t>
            </a:r>
            <a:r>
              <a:rPr lang="en-US" sz="1800" b="1" dirty="0"/>
              <a:t>metric tree based solutions </a:t>
            </a:r>
            <a:r>
              <a:rPr lang="en-US" sz="1800" dirty="0"/>
              <a:t>has </a:t>
            </a:r>
            <a:r>
              <a:rPr lang="en-US" sz="1800" b="1" dirty="0">
                <a:solidFill>
                  <a:srgbClr val="FF0000"/>
                </a:solidFill>
              </a:rPr>
              <a:t>better selectivity.</a:t>
            </a:r>
          </a:p>
          <a:p>
            <a:r>
              <a:rPr lang="en-US" sz="1800" dirty="0"/>
              <a:t>However, they are </a:t>
            </a:r>
            <a:r>
              <a:rPr lang="en-US" sz="1800" b="1" dirty="0">
                <a:solidFill>
                  <a:srgbClr val="FF0000"/>
                </a:solidFill>
              </a:rPr>
              <a:t>orders of magnitude slower</a:t>
            </a:r>
            <a:r>
              <a:rPr lang="en-US" sz="1800" dirty="0"/>
              <a:t> than DFT because of: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Distance metric calculation is extremely expensive.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Serial execution relying on a priority queue.</a:t>
            </a:r>
          </a:p>
          <a:p>
            <a:pPr marL="0" indent="0">
              <a:spcAft>
                <a:spcPts val="1200"/>
              </a:spcAft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differences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designing centralized and distributed (parallel) algorithms.</a:t>
            </a:r>
          </a:p>
          <a:p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DF3DFA-53F7-496D-B452-336DB8F989ED}"/>
              </a:ext>
            </a:extLst>
          </p:cNvPr>
          <p:cNvSpPr txBox="1"/>
          <p:nvPr/>
        </p:nvSpPr>
        <p:spPr>
          <a:xfrm>
            <a:off x="2317171" y="4815840"/>
            <a:ext cx="4251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Thanks for your attention!</a:t>
            </a:r>
          </a:p>
          <a:p>
            <a:pPr algn="ctr"/>
            <a:r>
              <a:rPr lang="en-US" sz="28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39141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88576-2F9E-44EA-8B5B-0D350B13E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66121"/>
            <a:ext cx="7886700" cy="1652299"/>
          </a:xfrm>
        </p:spPr>
        <p:txBody>
          <a:bodyPr>
            <a:normAutofit/>
          </a:bodyPr>
          <a:lstStyle/>
          <a:p>
            <a:r>
              <a:rPr lang="en-US" sz="54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62357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Effectiveness of Optimizations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732846" y="5144016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77372" y="5144016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3E92417-0043-4086-BC91-FEBACB1D1A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431310"/>
              </p:ext>
            </p:extLst>
          </p:nvPr>
        </p:nvGraphicFramePr>
        <p:xfrm>
          <a:off x="404457" y="1993517"/>
          <a:ext cx="38862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Acrobat Document" r:id="rId4" imgW="3885889" imgH="3162161" progId="AcroExch.Document.DC">
                  <p:embed/>
                </p:oleObj>
              </mc:Choice>
              <mc:Fallback>
                <p:oleObj name="Acrobat Document" r:id="rId4" imgW="3885889" imgH="3162161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3E92417-0043-4086-BC91-FEBACB1D1A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4457" y="1993517"/>
                        <a:ext cx="38862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0DBD73B-9D29-48A2-B3B7-67E4F5A695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836026"/>
              </p:ext>
            </p:extLst>
          </p:nvPr>
        </p:nvGraphicFramePr>
        <p:xfrm>
          <a:off x="4475569" y="1993517"/>
          <a:ext cx="3971925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Acrobat Document" r:id="rId6" imgW="3971731" imgH="3162161" progId="AcroExch.Document.DC">
                  <p:embed/>
                </p:oleObj>
              </mc:Choice>
              <mc:Fallback>
                <p:oleObj name="Acrobat Document" r:id="rId6" imgW="3971731" imgH="3162161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0DBD73B-9D29-48A2-B3B7-67E4F5A69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5569" y="1993517"/>
                        <a:ext cx="3971925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8126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Effectiveness of Optimizations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2009683" y="5144016"/>
            <a:ext cx="1358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252873" y="5144016"/>
            <a:ext cx="1243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Size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9BC2EF5-B020-4DE2-822C-3D72D2E13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624397"/>
              </p:ext>
            </p:extLst>
          </p:nvPr>
        </p:nvGraphicFramePr>
        <p:xfrm>
          <a:off x="417265" y="1991241"/>
          <a:ext cx="4000500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Acrobat Document" r:id="rId4" imgW="4000344" imgH="3152186" progId="AcroExch.Document.DC">
                  <p:embed/>
                </p:oleObj>
              </mc:Choice>
              <mc:Fallback>
                <p:oleObj name="Acrobat Document" r:id="rId4" imgW="4000344" imgH="3152186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9BC2EF5-B020-4DE2-822C-3D72D2E13E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7265" y="1991241"/>
                        <a:ext cx="4000500" cy="315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3A403E-E0B1-4014-99F8-F4722467C7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167590"/>
              </p:ext>
            </p:extLst>
          </p:nvPr>
        </p:nvGraphicFramePr>
        <p:xfrm>
          <a:off x="4678450" y="1991241"/>
          <a:ext cx="3905250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Acrobat Document" r:id="rId6" imgW="3905172" imgH="3152186" progId="AcroExch.Document.DC">
                  <p:embed/>
                </p:oleObj>
              </mc:Choice>
              <mc:Fallback>
                <p:oleObj name="Acrobat Document" r:id="rId6" imgW="3905172" imgH="3152186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D3A403E-E0B1-4014-99F8-F4722467C7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78450" y="1991241"/>
                        <a:ext cx="3905250" cy="3152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569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Scalability – Query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808347" y="5155817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52205" y="5155817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16932D2-D230-474B-B4C1-001657F25D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741213"/>
              </p:ext>
            </p:extLst>
          </p:nvPr>
        </p:nvGraphicFramePr>
        <p:xfrm>
          <a:off x="459675" y="1927574"/>
          <a:ext cx="38862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Acrobat Document" r:id="rId4" imgW="3885889" imgH="3209544" progId="AcroExch.Document.DC">
                  <p:embed/>
                </p:oleObj>
              </mc:Choice>
              <mc:Fallback>
                <p:oleObj name="Acrobat Document" r:id="rId4" imgW="3885889" imgH="3209544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16932D2-D230-474B-B4C1-001657F25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9675" y="1927574"/>
                        <a:ext cx="3886200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7828AE2-6E21-4F1D-A6B1-328AF00676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242149"/>
              </p:ext>
            </p:extLst>
          </p:nvPr>
        </p:nvGraphicFramePr>
        <p:xfrm>
          <a:off x="4555222" y="1956149"/>
          <a:ext cx="3971925" cy="318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6" imgW="3971731" imgH="3180865" progId="AcroExch.Document.DC">
                  <p:embed/>
                </p:oleObj>
              </mc:Choice>
              <mc:Fallback>
                <p:oleObj name="Acrobat Document" r:id="rId6" imgW="3971731" imgH="3180865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7828AE2-6E21-4F1D-A6B1-328AF00676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5222" y="1956149"/>
                        <a:ext cx="3971925" cy="318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765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Scalability – Index Cost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909015" y="5155816"/>
            <a:ext cx="1358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001204" y="5155816"/>
            <a:ext cx="1243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Size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2FD4B37-C704-44E8-ADC3-01EF26908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284506"/>
              </p:ext>
            </p:extLst>
          </p:nvPr>
        </p:nvGraphicFramePr>
        <p:xfrm>
          <a:off x="333753" y="1945892"/>
          <a:ext cx="400050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Acrobat Document" r:id="rId4" imgW="4000344" imgH="3209544" progId="AcroExch.Document.DC">
                  <p:embed/>
                </p:oleObj>
              </mc:Choice>
              <mc:Fallback>
                <p:oleObj name="Acrobat Document" r:id="rId4" imgW="4000344" imgH="3209544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2FD4B37-C704-44E8-ADC3-01EF26908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3753" y="1945892"/>
                        <a:ext cx="4000500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5A483B5-4D83-4BDF-A55E-79DBD3C99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063602"/>
              </p:ext>
            </p:extLst>
          </p:nvPr>
        </p:nvGraphicFramePr>
        <p:xfrm>
          <a:off x="4435824" y="1945891"/>
          <a:ext cx="3905250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6" imgW="3905172" imgH="3209544" progId="AcroExch.Document.DC">
                  <p:embed/>
                </p:oleObj>
              </mc:Choice>
              <mc:Fallback>
                <p:oleObj name="Acrobat Document" r:id="rId6" imgW="3905172" imgH="3209544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5A483B5-4D83-4BDF-A55E-79DBD3C999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35824" y="1945891"/>
                        <a:ext cx="3905250" cy="320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656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Scalability – Cluster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757855" y="515240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001204" y="5155816"/>
            <a:ext cx="1358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 Time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1671D3E-9085-47A3-AAF1-81674AA6C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459189"/>
              </p:ext>
            </p:extLst>
          </p:nvPr>
        </p:nvGraphicFramePr>
        <p:xfrm>
          <a:off x="484800" y="1990103"/>
          <a:ext cx="38862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Acrobat Document" r:id="rId4" imgW="3885889" imgH="3162161" progId="AcroExch.Document.DC">
                  <p:embed/>
                </p:oleObj>
              </mc:Choice>
              <mc:Fallback>
                <p:oleObj name="Acrobat Document" r:id="rId4" imgW="3885889" imgH="3162161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1671D3E-9085-47A3-AAF1-81674AA6CD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4800" y="1990103"/>
                        <a:ext cx="38862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8E701E9-7E82-4892-BC12-CB0215BF37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213974"/>
              </p:ext>
            </p:extLst>
          </p:nvPr>
        </p:nvGraphicFramePr>
        <p:xfrm>
          <a:off x="4555222" y="1961528"/>
          <a:ext cx="38862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6" imgW="3885889" imgH="3190840" progId="AcroExch.Document.DC">
                  <p:embed/>
                </p:oleObj>
              </mc:Choice>
              <mc:Fallback>
                <p:oleObj name="Acrobat Document" r:id="rId6" imgW="3885889" imgH="3190840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8E701E9-7E82-4892-BC12-CB0215BF37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5222" y="1961528"/>
                        <a:ext cx="3886200" cy="3190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066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69022" y="551641"/>
                <a:ext cx="7772400" cy="76694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Experiments: Impact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9022" y="551641"/>
                <a:ext cx="7772400" cy="766940"/>
              </a:xfrm>
              <a:blipFill>
                <a:blip r:embed="rId4"/>
                <a:stretch>
                  <a:fillRect l="-203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757855" y="5152403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94151" y="515240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B6DB72D-3410-4FD7-BEEA-3A875F786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092876"/>
              </p:ext>
            </p:extLst>
          </p:nvPr>
        </p:nvGraphicFramePr>
        <p:xfrm>
          <a:off x="401128" y="1932953"/>
          <a:ext cx="3886200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Acrobat Document" r:id="rId5" imgW="3885889" imgH="3218896" progId="AcroExch.Document.DC">
                  <p:embed/>
                </p:oleObj>
              </mc:Choice>
              <mc:Fallback>
                <p:oleObj name="Acrobat Document" r:id="rId5" imgW="3885889" imgH="3218896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B6DB72D-3410-4FD7-BEEA-3A875F786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1128" y="1932953"/>
                        <a:ext cx="3886200" cy="321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DCF40B1-53B6-45C7-8752-AC222F1B24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535295"/>
              </p:ext>
            </p:extLst>
          </p:nvPr>
        </p:nvGraphicFramePr>
        <p:xfrm>
          <a:off x="4555222" y="1932953"/>
          <a:ext cx="3971925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Acrobat Document" r:id="rId7" imgW="3971731" imgH="3247575" progId="AcroExch.Document.DC">
                  <p:embed/>
                </p:oleObj>
              </mc:Choice>
              <mc:Fallback>
                <p:oleObj name="Acrobat Document" r:id="rId7" imgW="3971731" imgH="3247575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DCF40B1-53B6-45C7-8752-AC222F1B24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55222" y="1932953"/>
                        <a:ext cx="3971925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9976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69022" y="551641"/>
                <a:ext cx="7772400" cy="766940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Experiments: Impact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9022" y="551641"/>
                <a:ext cx="7772400" cy="766940"/>
              </a:xfrm>
              <a:blipFill>
                <a:blip r:embed="rId4"/>
                <a:stretch>
                  <a:fillRect l="-203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715910" y="5128799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94151" y="515240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D064FF9-9D39-4FC7-BFC9-6FB6F10825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217656"/>
              </p:ext>
            </p:extLst>
          </p:nvPr>
        </p:nvGraphicFramePr>
        <p:xfrm>
          <a:off x="450136" y="1904378"/>
          <a:ext cx="388620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Acrobat Document" r:id="rId5" imgW="3885889" imgH="3247575" progId="AcroExch.Document.DC">
                  <p:embed/>
                </p:oleObj>
              </mc:Choice>
              <mc:Fallback>
                <p:oleObj name="Acrobat Document" r:id="rId5" imgW="3885889" imgH="3247575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D064FF9-9D39-4FC7-BFC9-6FB6F10825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0136" y="1904378"/>
                        <a:ext cx="3886200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44BE0DF-E89C-48C2-86AD-66513BFEB0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945665"/>
              </p:ext>
            </p:extLst>
          </p:nvPr>
        </p:nvGraphicFramePr>
        <p:xfrm>
          <a:off x="4503053" y="1904378"/>
          <a:ext cx="3971925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Acrobat Document" r:id="rId7" imgW="3971731" imgH="3247575" progId="AcroExch.Document.DC">
                  <p:embed/>
                </p:oleObj>
              </mc:Choice>
              <mc:Fallback>
                <p:oleObj name="Acrobat Document" r:id="rId7" imgW="3971731" imgH="3247575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44BE0DF-E89C-48C2-86AD-66513BFEB0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3053" y="1904378"/>
                        <a:ext cx="3971925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8996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Impact of Query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715910" y="5128799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94151" y="515240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5AE0044-26EC-4097-A7B1-C8C94B14EB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826531"/>
              </p:ext>
            </p:extLst>
          </p:nvPr>
        </p:nvGraphicFramePr>
        <p:xfrm>
          <a:off x="341983" y="2018678"/>
          <a:ext cx="3886200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Acrobat Document" r:id="rId4" imgW="3885889" imgH="3133483" progId="AcroExch.Document.DC">
                  <p:embed/>
                </p:oleObj>
              </mc:Choice>
              <mc:Fallback>
                <p:oleObj name="Acrobat Document" r:id="rId4" imgW="3885889" imgH="3133483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5AE0044-26EC-4097-A7B1-C8C94B14EB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83" y="2018678"/>
                        <a:ext cx="3886200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4663638-2F0B-4250-A844-432EE10318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362667"/>
              </p:ext>
            </p:extLst>
          </p:nvPr>
        </p:nvGraphicFramePr>
        <p:xfrm>
          <a:off x="4555222" y="2018678"/>
          <a:ext cx="3971925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Acrobat Document" r:id="rId6" imgW="3971731" imgH="3133483" progId="AcroExch.Document.DC">
                  <p:embed/>
                </p:oleObj>
              </mc:Choice>
              <mc:Fallback>
                <p:oleObj name="Acrobat Document" r:id="rId6" imgW="3971731" imgH="3133483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4663638-2F0B-4250-A844-432EE10318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5222" y="2018678"/>
                        <a:ext cx="3971925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56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6" y="456536"/>
            <a:ext cx="7903640" cy="766940"/>
          </a:xfrm>
        </p:spPr>
        <p:txBody>
          <a:bodyPr>
            <a:normAutofit/>
          </a:bodyPr>
          <a:lstStyle/>
          <a:p>
            <a:r>
              <a:rPr lang="en-US" sz="3200" dirty="0"/>
              <a:t>Trajectory Similarity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2" y="1384183"/>
                <a:ext cx="8023167" cy="4454909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1800" dirty="0"/>
                  <a:t>Classic Problem: find the most ‘similar’ trajectories for a query trajectory.</a:t>
                </a:r>
              </a:p>
              <a:p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1800" b="1" dirty="0">
                    <a:solidFill>
                      <a:srgbClr val="FF0000"/>
                    </a:solidFill>
                  </a:rPr>
                  <a:t> nearest neighbor</a:t>
                </a:r>
                <a:r>
                  <a:rPr lang="en-US" sz="1800" dirty="0"/>
                  <a:t> query under a specific 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distance metric</a:t>
                </a:r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1800" dirty="0"/>
              </a:p>
              <a:p>
                <a:r>
                  <a:rPr lang="en-US" sz="1800" b="1" u="sng" dirty="0"/>
                  <a:t>Not yet studied under a distributed environment.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2" y="1384183"/>
                <a:ext cx="8023167" cy="4454909"/>
              </a:xfrm>
              <a:blipFill>
                <a:blip r:embed="rId3"/>
                <a:stretch>
                  <a:fillRect l="-456" t="-1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15A714E4-03F8-4A99-865F-8749A3046518}"/>
              </a:ext>
            </a:extLst>
          </p:cNvPr>
          <p:cNvGrpSpPr/>
          <p:nvPr/>
        </p:nvGrpSpPr>
        <p:grpSpPr>
          <a:xfrm>
            <a:off x="2448482" y="2798803"/>
            <a:ext cx="3889712" cy="3418679"/>
            <a:chOff x="2448482" y="2798803"/>
            <a:chExt cx="3889712" cy="341867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4521BB4-70BD-4C3F-9A0E-36E2AEA00D49}"/>
                </a:ext>
              </a:extLst>
            </p:cNvPr>
            <p:cNvSpPr/>
            <p:nvPr/>
          </p:nvSpPr>
          <p:spPr>
            <a:xfrm>
              <a:off x="3892290" y="3216430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55BDFCC-714C-497A-A11A-C7B467700A72}"/>
                </a:ext>
              </a:extLst>
            </p:cNvPr>
            <p:cNvSpPr/>
            <p:nvPr/>
          </p:nvSpPr>
          <p:spPr>
            <a:xfrm>
              <a:off x="3962632" y="3927221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69F8E4-EE83-4D42-927A-EAFDD9FC429C}"/>
                </a:ext>
              </a:extLst>
            </p:cNvPr>
            <p:cNvSpPr/>
            <p:nvPr/>
          </p:nvSpPr>
          <p:spPr>
            <a:xfrm>
              <a:off x="4978450" y="3853200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68F8807-2AD6-485C-A044-9CB7A950170D}"/>
                </a:ext>
              </a:extLst>
            </p:cNvPr>
            <p:cNvSpPr/>
            <p:nvPr/>
          </p:nvSpPr>
          <p:spPr>
            <a:xfrm>
              <a:off x="5501459" y="4067479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4514EE-C268-4FDA-850F-0E4C9C8A1BAD}"/>
                </a:ext>
              </a:extLst>
            </p:cNvPr>
            <p:cNvSpPr/>
            <p:nvPr/>
          </p:nvSpPr>
          <p:spPr>
            <a:xfrm>
              <a:off x="5665686" y="3416312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035998-7BB8-403F-95FB-BD33236F2B37}"/>
                </a:ext>
              </a:extLst>
            </p:cNvPr>
            <p:cNvSpPr/>
            <p:nvPr/>
          </p:nvSpPr>
          <p:spPr>
            <a:xfrm>
              <a:off x="3299669" y="4176441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A2A076-AC11-434D-90F7-11BB7C34FC65}"/>
                </a:ext>
              </a:extLst>
            </p:cNvPr>
            <p:cNvSpPr/>
            <p:nvPr/>
          </p:nvSpPr>
          <p:spPr>
            <a:xfrm>
              <a:off x="4499339" y="3494743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73E64C-2AC9-4AC0-8E9B-052567A6ACBC}"/>
                </a:ext>
              </a:extLst>
            </p:cNvPr>
            <p:cNvSpPr/>
            <p:nvPr/>
          </p:nvSpPr>
          <p:spPr>
            <a:xfrm>
              <a:off x="3475882" y="3582207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1CDAA4-B5A7-499D-A97D-625C62A14DF0}"/>
                </a:ext>
              </a:extLst>
            </p:cNvPr>
            <p:cNvSpPr/>
            <p:nvPr/>
          </p:nvSpPr>
          <p:spPr>
            <a:xfrm>
              <a:off x="3380984" y="4813908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249E2D-8044-42DC-8F3C-7601B2061D6E}"/>
                </a:ext>
              </a:extLst>
            </p:cNvPr>
            <p:cNvSpPr/>
            <p:nvPr/>
          </p:nvSpPr>
          <p:spPr>
            <a:xfrm>
              <a:off x="4411543" y="4109712"/>
              <a:ext cx="87796" cy="8746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EA1D04-7476-4685-9CBD-612BA7B1684B}"/>
                </a:ext>
              </a:extLst>
            </p:cNvPr>
            <p:cNvSpPr/>
            <p:nvPr/>
          </p:nvSpPr>
          <p:spPr>
            <a:xfrm>
              <a:off x="5328544" y="4716262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50E2D2E-F274-482A-90F0-F114872AF90F}"/>
                </a:ext>
              </a:extLst>
            </p:cNvPr>
            <p:cNvSpPr/>
            <p:nvPr/>
          </p:nvSpPr>
          <p:spPr>
            <a:xfrm>
              <a:off x="4050428" y="4911646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0E136F-0384-49CF-B8AA-B463CB7ACB37}"/>
                </a:ext>
              </a:extLst>
            </p:cNvPr>
            <p:cNvSpPr/>
            <p:nvPr/>
          </p:nvSpPr>
          <p:spPr>
            <a:xfrm>
              <a:off x="4584498" y="5199826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360B6A-37AE-4FFE-A6B0-91927D53ECF6}"/>
                </a:ext>
              </a:extLst>
            </p:cNvPr>
            <p:cNvSpPr/>
            <p:nvPr/>
          </p:nvSpPr>
          <p:spPr>
            <a:xfrm>
              <a:off x="4540600" y="4628798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2BF0C0-DEC9-471D-ABED-3EDA5F6DA510}"/>
                </a:ext>
              </a:extLst>
            </p:cNvPr>
            <p:cNvCxnSpPr>
              <a:cxnSpLocks/>
              <a:stCxn id="10" idx="4"/>
              <a:endCxn id="13" idx="0"/>
            </p:cNvCxnSpPr>
            <p:nvPr/>
          </p:nvCxnSpPr>
          <p:spPr>
            <a:xfrm flipH="1">
              <a:off x="4455441" y="3582207"/>
              <a:ext cx="87796" cy="527505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23EA55-2665-4F76-90DA-A401F8A6B75F}"/>
                </a:ext>
              </a:extLst>
            </p:cNvPr>
            <p:cNvSpPr txBox="1"/>
            <p:nvPr/>
          </p:nvSpPr>
          <p:spPr>
            <a:xfrm>
              <a:off x="3014799" y="5878928"/>
              <a:ext cx="29865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Metric Space of trajectories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9F37585-8240-47D0-889B-FDA0E46A6C19}"/>
                </a:ext>
              </a:extLst>
            </p:cNvPr>
            <p:cNvSpPr/>
            <p:nvPr/>
          </p:nvSpPr>
          <p:spPr>
            <a:xfrm>
              <a:off x="3211873" y="2798803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06221C6-AD59-47F6-BFCC-45B8DD56DBF0}"/>
                </a:ext>
              </a:extLst>
            </p:cNvPr>
            <p:cNvSpPr/>
            <p:nvPr/>
          </p:nvSpPr>
          <p:spPr>
            <a:xfrm>
              <a:off x="2712491" y="4067479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D3D243D-807E-44C3-8061-28C455E3F84A}"/>
                </a:ext>
              </a:extLst>
            </p:cNvPr>
            <p:cNvSpPr/>
            <p:nvPr/>
          </p:nvSpPr>
          <p:spPr>
            <a:xfrm>
              <a:off x="2448482" y="3284075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E4FD068-A8CF-4DB4-9F92-AAE53EEB7A97}"/>
                </a:ext>
              </a:extLst>
            </p:cNvPr>
            <p:cNvSpPr/>
            <p:nvPr/>
          </p:nvSpPr>
          <p:spPr>
            <a:xfrm>
              <a:off x="2800287" y="4911646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26D1AD1-25BB-4626-943C-7AC5AEF2C378}"/>
                </a:ext>
              </a:extLst>
            </p:cNvPr>
            <p:cNvSpPr/>
            <p:nvPr/>
          </p:nvSpPr>
          <p:spPr>
            <a:xfrm>
              <a:off x="3685784" y="5407643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8B73BCF-89E9-43E9-9F8D-8161B82E4156}"/>
                </a:ext>
              </a:extLst>
            </p:cNvPr>
            <p:cNvSpPr/>
            <p:nvPr/>
          </p:nvSpPr>
          <p:spPr>
            <a:xfrm>
              <a:off x="3105087" y="5505381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2CE2BD-640B-4086-AD3A-19EDC6EF4DF3}"/>
                </a:ext>
              </a:extLst>
            </p:cNvPr>
            <p:cNvSpPr/>
            <p:nvPr/>
          </p:nvSpPr>
          <p:spPr>
            <a:xfrm>
              <a:off x="4831182" y="3046750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B9AC1C-BBFF-4C24-8C9C-E8FAC339A9A4}"/>
                </a:ext>
              </a:extLst>
            </p:cNvPr>
            <p:cNvSpPr/>
            <p:nvPr/>
          </p:nvSpPr>
          <p:spPr>
            <a:xfrm>
              <a:off x="5240748" y="5243558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E5B3946-A0DE-46B9-8750-4CFA7E7CFFA0}"/>
                </a:ext>
              </a:extLst>
            </p:cNvPr>
            <p:cNvSpPr/>
            <p:nvPr/>
          </p:nvSpPr>
          <p:spPr>
            <a:xfrm>
              <a:off x="5901700" y="4470870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C46BD91-8F6D-4359-8BD3-4B0A9D97FE84}"/>
                </a:ext>
              </a:extLst>
            </p:cNvPr>
            <p:cNvSpPr/>
            <p:nvPr/>
          </p:nvSpPr>
          <p:spPr>
            <a:xfrm>
              <a:off x="5813904" y="5005335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39C15FC-2222-44EB-AC1F-C0A18D7D9EE1}"/>
                </a:ext>
              </a:extLst>
            </p:cNvPr>
            <p:cNvSpPr/>
            <p:nvPr/>
          </p:nvSpPr>
          <p:spPr>
            <a:xfrm>
              <a:off x="6127760" y="5567110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05A0FA9-74D9-4AE9-A534-D19DCDFECA6C}"/>
                </a:ext>
              </a:extLst>
            </p:cNvPr>
            <p:cNvSpPr/>
            <p:nvPr/>
          </p:nvSpPr>
          <p:spPr>
            <a:xfrm>
              <a:off x="5901700" y="2806886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DFFFD64-2AAE-401A-913E-5DA1E624A14B}"/>
                </a:ext>
              </a:extLst>
            </p:cNvPr>
            <p:cNvSpPr/>
            <p:nvPr/>
          </p:nvSpPr>
          <p:spPr>
            <a:xfrm>
              <a:off x="6250398" y="3238626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1F8A53D-EFD1-442C-A49A-ED2678E7A605}"/>
                </a:ext>
              </a:extLst>
            </p:cNvPr>
            <p:cNvSpPr/>
            <p:nvPr/>
          </p:nvSpPr>
          <p:spPr>
            <a:xfrm>
              <a:off x="6054100" y="3802227"/>
              <a:ext cx="87796" cy="8746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93D54C3-17DA-4817-A96C-A42A4C49B7D5}"/>
                </a:ext>
              </a:extLst>
            </p:cNvPr>
            <p:cNvCxnSpPr>
              <a:cxnSpLocks/>
              <a:endCxn id="15" idx="7"/>
            </p:cNvCxnSpPr>
            <p:nvPr/>
          </p:nvCxnSpPr>
          <p:spPr>
            <a:xfrm flipH="1">
              <a:off x="4125367" y="4191886"/>
              <a:ext cx="314554" cy="732569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CE5B8A6-2CE0-4ACD-A05B-B47F83702A8B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4444205" y="4204695"/>
              <a:ext cx="109252" cy="436912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F39D1490-0D2B-4E82-A2BB-FE3F7609966E}"/>
                </a:ext>
              </a:extLst>
            </p:cNvPr>
            <p:cNvCxnSpPr>
              <a:cxnSpLocks/>
              <a:stCxn id="5" idx="6"/>
              <a:endCxn id="13" idx="3"/>
            </p:cNvCxnSpPr>
            <p:nvPr/>
          </p:nvCxnSpPr>
          <p:spPr>
            <a:xfrm>
              <a:off x="4050428" y="3970953"/>
              <a:ext cx="373972" cy="213414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B6CDC76D-2182-4851-8333-BF1324CDCB3D}"/>
                </a:ext>
              </a:extLst>
            </p:cNvPr>
            <p:cNvCxnSpPr>
              <a:cxnSpLocks/>
              <a:stCxn id="13" idx="6"/>
              <a:endCxn id="6" idx="2"/>
            </p:cNvCxnSpPr>
            <p:nvPr/>
          </p:nvCxnSpPr>
          <p:spPr>
            <a:xfrm flipV="1">
              <a:off x="4499339" y="3896932"/>
              <a:ext cx="479111" cy="256512"/>
            </a:xfrm>
            <a:prstGeom prst="straightConnector1">
              <a:avLst/>
            </a:prstGeom>
            <a:ln w="38100">
              <a:solidFill>
                <a:schemeClr val="accent5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C3B9E36-C52E-4906-96D8-99BC25C450D9}"/>
                    </a:ext>
                  </a:extLst>
                </p:cNvPr>
                <p:cNvSpPr txBox="1"/>
                <p:nvPr/>
              </p:nvSpPr>
              <p:spPr>
                <a:xfrm>
                  <a:off x="4439539" y="4103499"/>
                  <a:ext cx="3997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DC3B9E36-C52E-4906-96D8-99BC25C450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9539" y="4103499"/>
                  <a:ext cx="399789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5412458-6432-4C87-9D02-65EFE89308E4}"/>
                </a:ext>
              </a:extLst>
            </p:cNvPr>
            <p:cNvSpPr/>
            <p:nvPr/>
          </p:nvSpPr>
          <p:spPr>
            <a:xfrm>
              <a:off x="3605915" y="3292979"/>
              <a:ext cx="1672951" cy="17291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7826758-D9C4-4C3D-B6EC-832F188CFBCE}"/>
                    </a:ext>
                  </a:extLst>
                </p:cNvPr>
                <p:cNvSpPr txBox="1"/>
                <p:nvPr/>
              </p:nvSpPr>
              <p:spPr>
                <a:xfrm>
                  <a:off x="3582076" y="4346262"/>
                  <a:ext cx="80778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7826758-D9C4-4C3D-B6EC-832F188CF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076" y="4346262"/>
                  <a:ext cx="807785" cy="307777"/>
                </a:xfrm>
                <a:prstGeom prst="rect">
                  <a:avLst/>
                </a:prstGeom>
                <a:blipFill>
                  <a:blip r:embed="rId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44E5C87-BB4A-4B18-93BE-7D6ACF658FC8}"/>
                    </a:ext>
                  </a:extLst>
                </p:cNvPr>
                <p:cNvSpPr txBox="1"/>
                <p:nvPr/>
              </p:nvSpPr>
              <p:spPr>
                <a:xfrm>
                  <a:off x="3939260" y="4967139"/>
                  <a:ext cx="3804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844E5C87-BB4A-4B18-93BE-7D6ACF658F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9260" y="4967139"/>
                  <a:ext cx="38048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A98C59B-37DE-4F04-8374-021E40773DA2}"/>
              </a:ext>
            </a:extLst>
          </p:cNvPr>
          <p:cNvSpPr txBox="1"/>
          <p:nvPr/>
        </p:nvSpPr>
        <p:spPr>
          <a:xfrm>
            <a:off x="6455302" y="1720582"/>
            <a:ext cx="174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</a:t>
            </a:r>
            <a:r>
              <a:rPr lang="en-US" b="1" dirty="0">
                <a:solidFill>
                  <a:srgbClr val="FF0000"/>
                </a:solidFill>
              </a:rPr>
              <a:t>trajectories</a:t>
            </a:r>
          </a:p>
        </p:txBody>
      </p:sp>
    </p:spTree>
    <p:extLst>
      <p:ext uri="{BB962C8B-B14F-4D97-AF65-F5344CB8AC3E}">
        <p14:creationId xmlns:p14="http://schemas.microsoft.com/office/powerpoint/2010/main" val="4534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022" y="551641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Experiments: Discrete Fréchet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9350B0-6C9A-4E9E-8B3D-49D87E85529C}"/>
              </a:ext>
            </a:extLst>
          </p:cNvPr>
          <p:cNvSpPr txBox="1"/>
          <p:nvPr/>
        </p:nvSpPr>
        <p:spPr>
          <a:xfrm>
            <a:off x="1715910" y="5128799"/>
            <a:ext cx="1715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Query Latency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C5480-9A81-4224-83A7-DBD47C9F61B0}"/>
              </a:ext>
            </a:extLst>
          </p:cNvPr>
          <p:cNvSpPr txBox="1"/>
          <p:nvPr/>
        </p:nvSpPr>
        <p:spPr>
          <a:xfrm>
            <a:off x="6194151" y="5152403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Selectivity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7F72581-C734-4D8C-962E-00F55024F0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576230"/>
              </p:ext>
            </p:extLst>
          </p:nvPr>
        </p:nvGraphicFramePr>
        <p:xfrm>
          <a:off x="357901" y="2018678"/>
          <a:ext cx="3886200" cy="313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Acrobat Document" r:id="rId4" imgW="3885889" imgH="3133483" progId="AcroExch.Document.DC">
                  <p:embed/>
                </p:oleObj>
              </mc:Choice>
              <mc:Fallback>
                <p:oleObj name="Acrobat Document" r:id="rId4" imgW="3885889" imgH="3133483" progId="AcroExch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7F72581-C734-4D8C-962E-00F55024F0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7901" y="2018678"/>
                        <a:ext cx="3886200" cy="313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7592B7C-03CA-4AF0-B99B-7E68FD7BE3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0991275"/>
              </p:ext>
            </p:extLst>
          </p:nvPr>
        </p:nvGraphicFramePr>
        <p:xfrm>
          <a:off x="4555222" y="2004390"/>
          <a:ext cx="3971925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Acrobat Document" r:id="rId6" imgW="3971731" imgH="3162161" progId="AcroExch.Document.DC">
                  <p:embed/>
                </p:oleObj>
              </mc:Choice>
              <mc:Fallback>
                <p:oleObj name="Acrobat Document" r:id="rId6" imgW="3971731" imgH="3162161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7592B7C-03CA-4AF0-B99B-7E68FD7BE3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55222" y="2004390"/>
                        <a:ext cx="3971925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9288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Formal Definitions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2" y="1293415"/>
                <a:ext cx="7772399" cy="4796992"/>
              </a:xfrm>
            </p:spPr>
            <p:txBody>
              <a:bodyPr anchor="t">
                <a:normAutofit/>
              </a:bodyPr>
              <a:lstStyle/>
              <a:p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A </a:t>
                </a:r>
                <a:r>
                  <a:rPr lang="en-US" sz="2000" b="1" dirty="0"/>
                  <a:t>trajectory</a:t>
                </a:r>
                <a:r>
                  <a:rPr lang="en-US" sz="2000" dirty="0"/>
                  <a:t> is a sequence of consecutive line segments, denoted as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is a line segment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 The end point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is denoted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000" dirty="0"/>
                  <a:t> and it is the starting point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000" dirty="0"/>
                  <a:t>.</a:t>
                </a:r>
              </a:p>
              <a:p>
                <a:pPr>
                  <a:lnSpc>
                    <a:spcPct val="100000"/>
                  </a:lnSpc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Given a query trajectory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, a set of trajectories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𝒯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/>
                  <a:t>, a distance measure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(⋅,⋅)</m:t>
                    </m:r>
                  </m:oMath>
                </a14:m>
                <a:r>
                  <a:rPr lang="en-US" sz="2000" dirty="0"/>
                  <a:t>, and an integer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; a </a:t>
                </a:r>
                <a:r>
                  <a:rPr lang="en-US" sz="2000" b="1" dirty="0"/>
                  <a:t>trajectory similarity search query</a:t>
                </a:r>
                <a:r>
                  <a:rPr lang="en-US" sz="2000" dirty="0"/>
                  <a:t> returns the set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2000" dirty="0"/>
                  <a:t> where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𝒯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, and for any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2000" dirty="0"/>
                  <a:t>: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𝒯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∉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𝒯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sz="20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dirty="0"/>
                  <a:t>then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endParaRPr lang="en-US" sz="2000" dirty="0"/>
              </a:p>
              <a:p>
                <a:endParaRPr lang="en-US" sz="17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2" y="1293415"/>
                <a:ext cx="7772399" cy="4796992"/>
              </a:xfrm>
              <a:blipFill>
                <a:blip r:embed="rId3"/>
                <a:stretch>
                  <a:fillRect l="-706" r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638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Formal Definitions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2" y="1293415"/>
                <a:ext cx="7772399" cy="4796992"/>
              </a:xfrm>
            </p:spPr>
            <p:txBody>
              <a:bodyPr anchor="t">
                <a:normAutofit/>
              </a:bodyPr>
              <a:lstStyle/>
              <a:p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Given two line segments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we define their distance as: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⁡(</m:t>
                      </m:r>
                      <m:acc>
                        <m:accPr>
                          <m:chr m:val="⃗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en-US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    where the distance between a point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 and a segment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000" dirty="0"/>
                  <a:t> is defined as: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,ℓ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∈ℓ</m:t>
                            </m:r>
                          </m:lim>
                        </m:limLow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e>
                    </m:func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||⋅||</m:t>
                    </m:r>
                  </m:oMath>
                </a14:m>
                <a:r>
                  <a:rPr lang="en-US" sz="2000" dirty="0"/>
                  <a:t> 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norm</a:t>
                </a:r>
              </a:p>
              <a:p>
                <a:pPr marL="0" indent="0" algn="ctr">
                  <a:buNone/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For any two trajectories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their </a:t>
                </a:r>
                <a:r>
                  <a:rPr lang="en-US" sz="2000" b="1" dirty="0"/>
                  <a:t>discrete segment </a:t>
                </a:r>
                <a:r>
                  <a:rPr lang="en-US" sz="2000" b="1" dirty="0" err="1"/>
                  <a:t>Hausdorff</a:t>
                </a:r>
                <a:r>
                  <a:rPr lang="en-US" sz="2000" b="1" dirty="0"/>
                  <a:t> distance</a:t>
                </a:r>
                <a:r>
                  <a:rPr lang="en-US" sz="2000" dirty="0"/>
                  <a:t> is defined as: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max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⁡{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lim>
                          </m:limLow>
                        </m:fName>
                        <m: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lim>
                          </m:limLow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lim>
                          </m:limLow>
                        </m:fName>
                        <m: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lim>
                          </m:limLow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/>
              </a:p>
              <a:p>
                <a:endParaRPr lang="en-US" sz="17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2" y="1293415"/>
                <a:ext cx="7772399" cy="4796992"/>
              </a:xfrm>
              <a:blipFill>
                <a:blip r:embed="rId3"/>
                <a:stretch>
                  <a:fillRect l="-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648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Formal Definitions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2" y="1293415"/>
                <a:ext cx="7772399" cy="4796992"/>
              </a:xfrm>
            </p:spPr>
            <p:txBody>
              <a:bodyPr anchor="t">
                <a:normAutofit/>
              </a:bodyPr>
              <a:lstStyle/>
              <a:p>
                <a:pPr marL="0" indent="0" algn="ctr">
                  <a:buNone/>
                </a:pPr>
                <a:endParaRPr lang="en-US" sz="2000" dirty="0"/>
              </a:p>
              <a:p>
                <a:pPr>
                  <a:lnSpc>
                    <a:spcPct val="100000"/>
                  </a:lnSpc>
                </a:pPr>
                <a:r>
                  <a:rPr lang="en-US" sz="2000" dirty="0"/>
                  <a:t>For any two trajectories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⋯,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a coupling between them is a set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/>
                  <a:t> of pairings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,⋯,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000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×[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. In particular,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=(1,1)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and 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is one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, 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. Then the </a:t>
                </a:r>
                <a:r>
                  <a:rPr lang="en-US" sz="2000" b="1" dirty="0"/>
                  <a:t>discrete segment Fréchet distance</a:t>
                </a:r>
                <a:r>
                  <a:rPr lang="en-US" sz="2000" dirty="0"/>
                  <a:t> between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is defined as: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lim>
                      </m:limLow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  <a:p>
                <a:endParaRPr lang="en-US" sz="17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2" y="1293415"/>
                <a:ext cx="7772399" cy="4796992"/>
              </a:xfrm>
              <a:blipFill>
                <a:blip r:embed="rId3"/>
                <a:stretch>
                  <a:fillRect l="-706" r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59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1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600" dirty="0"/>
              <a:t>Future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1" y="1293414"/>
            <a:ext cx="7880465" cy="4312921"/>
          </a:xfrm>
        </p:spPr>
        <p:txBody>
          <a:bodyPr anchor="t">
            <a:normAutofit/>
          </a:bodyPr>
          <a:lstStyle/>
          <a:p>
            <a:r>
              <a:rPr lang="en-US" sz="1800" dirty="0"/>
              <a:t>Extension to support more general trajectory distance measures.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Non-metric measures.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Matching based distance: edit distance?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Sub-trajectory similarity search.</a:t>
            </a:r>
          </a:p>
          <a:p>
            <a:pPr>
              <a:lnSpc>
                <a:spcPct val="100000"/>
              </a:lnSpc>
            </a:pP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Supporting data updates.</a:t>
            </a:r>
          </a:p>
        </p:txBody>
      </p:sp>
    </p:spTree>
    <p:extLst>
      <p:ext uri="{BB962C8B-B14F-4D97-AF65-F5344CB8AC3E}">
        <p14:creationId xmlns:p14="http://schemas.microsoft.com/office/powerpoint/2010/main" val="137030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2" y="484390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Distance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" y="1384183"/>
            <a:ext cx="8023167" cy="4454909"/>
          </a:xfrm>
        </p:spPr>
        <p:txBody>
          <a:bodyPr anchor="t">
            <a:normAutofit/>
          </a:bodyPr>
          <a:lstStyle/>
          <a:p>
            <a:r>
              <a:rPr lang="en-US" sz="1800" dirty="0"/>
              <a:t>Various distance measures proposed: DTW, LCSS, </a:t>
            </a:r>
            <a:r>
              <a:rPr lang="en-US" sz="1800" dirty="0" err="1"/>
              <a:t>EDwP</a:t>
            </a:r>
            <a:r>
              <a:rPr lang="en-US" sz="1800" dirty="0"/>
              <a:t>, etc.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Classic metrics: </a:t>
            </a:r>
            <a:r>
              <a:rPr lang="en-US" sz="1800" dirty="0" err="1"/>
              <a:t>Hausdorff</a:t>
            </a:r>
            <a:r>
              <a:rPr lang="en-US" sz="1800" dirty="0"/>
              <a:t> distance and Fréchet distance.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Segment based trajectory definition and matching.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Formal definitions in the paper…..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C4FF0EA-4959-4BFD-B7D5-93366361C129}"/>
              </a:ext>
            </a:extLst>
          </p:cNvPr>
          <p:cNvGrpSpPr/>
          <p:nvPr/>
        </p:nvGrpSpPr>
        <p:grpSpPr>
          <a:xfrm>
            <a:off x="467711" y="3487580"/>
            <a:ext cx="3852568" cy="2320368"/>
            <a:chOff x="456866" y="1583840"/>
            <a:chExt cx="4410409" cy="2656351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168C2C4-DDC4-4CA7-83F3-611A15DEDD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0830" y="2738433"/>
              <a:ext cx="695325" cy="666749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002B004-14F5-49C2-BDB0-13DC12A0C9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6630" y="2747958"/>
              <a:ext cx="1028700" cy="9525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C288982-FC2D-4229-B5C1-5FBD9B613F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3892" y="2081208"/>
              <a:ext cx="1195388" cy="685800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7F9D2D8-ACEE-4A1B-B997-53234BF37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8792" y="2099870"/>
              <a:ext cx="1208483" cy="19050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6E33B8B-7BCC-4E91-9DC7-A38EBE0015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1830" y="3805232"/>
              <a:ext cx="885825" cy="952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D3990DD-A6BE-4FE7-B897-CB5FEB898A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4317" y="3402800"/>
              <a:ext cx="447675" cy="41195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762939B-0C66-4284-B5CD-8A61EF0596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3892" y="3402800"/>
              <a:ext cx="978694" cy="238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5FEDF1D-366B-4D4E-869A-2E016DC93A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2586" y="2478876"/>
              <a:ext cx="1028700" cy="92392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6A24E16-8C4C-4DF3-8BF8-277E64E3AE10}"/>
                    </a:ext>
                  </a:extLst>
                </p:cNvPr>
                <p:cNvSpPr txBox="1"/>
                <p:nvPr/>
              </p:nvSpPr>
              <p:spPr>
                <a:xfrm>
                  <a:off x="826608" y="2605282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6A24E16-8C4C-4DF3-8BF8-277E64E3AE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608" y="2605282"/>
                  <a:ext cx="56608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3D1B5A9-A375-4AAA-9E16-2CA486BE225E}"/>
                    </a:ext>
                  </a:extLst>
                </p:cNvPr>
                <p:cNvSpPr txBox="1"/>
                <p:nvPr/>
              </p:nvSpPr>
              <p:spPr>
                <a:xfrm>
                  <a:off x="1846948" y="2252736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73D1B5A9-A375-4AAA-9E16-2CA486BE22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948" y="2252736"/>
                  <a:ext cx="566088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F4FEC5-5982-44C0-B286-44D351718E65}"/>
                    </a:ext>
                  </a:extLst>
                </p:cNvPr>
                <p:cNvSpPr txBox="1"/>
                <p:nvPr/>
              </p:nvSpPr>
              <p:spPr>
                <a:xfrm>
                  <a:off x="2716455" y="1973420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F4FEC5-5982-44C0-B286-44D351718E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6455" y="1973420"/>
                  <a:ext cx="566088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671B762-8B88-4319-9FDC-4F78C8487FB0}"/>
                    </a:ext>
                  </a:extLst>
                </p:cNvPr>
                <p:cNvSpPr txBox="1"/>
                <p:nvPr/>
              </p:nvSpPr>
              <p:spPr>
                <a:xfrm>
                  <a:off x="4002453" y="1583840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6671B762-8B88-4319-9FDC-4F78C8487F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2453" y="1583840"/>
                  <a:ext cx="566088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655D5DE-58AD-439A-AAF4-EC66FBF56159}"/>
                    </a:ext>
                  </a:extLst>
                </p:cNvPr>
                <p:cNvSpPr txBox="1"/>
                <p:nvPr/>
              </p:nvSpPr>
              <p:spPr>
                <a:xfrm>
                  <a:off x="3914234" y="2908683"/>
                  <a:ext cx="566088" cy="458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655D5DE-58AD-439A-AAF4-EC66FBF561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4234" y="2908683"/>
                  <a:ext cx="566088" cy="458045"/>
                </a:xfrm>
                <a:prstGeom prst="rect">
                  <a:avLst/>
                </a:prstGeom>
                <a:blipFill>
                  <a:blip r:embed="rId7"/>
                  <a:stretch>
                    <a:fillRect b="-60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E7F5137-38FF-445F-8332-A206C95A2372}"/>
                    </a:ext>
                  </a:extLst>
                </p:cNvPr>
                <p:cNvSpPr txBox="1"/>
                <p:nvPr/>
              </p:nvSpPr>
              <p:spPr>
                <a:xfrm>
                  <a:off x="2849994" y="3360718"/>
                  <a:ext cx="566088" cy="458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E7F5137-38FF-445F-8332-A206C95A23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9994" y="3360718"/>
                  <a:ext cx="566088" cy="458045"/>
                </a:xfrm>
                <a:prstGeom prst="rect">
                  <a:avLst/>
                </a:prstGeom>
                <a:blipFill>
                  <a:blip r:embed="rId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6C53C55-B26B-478D-B634-FD7240C0F2B0}"/>
                    </a:ext>
                  </a:extLst>
                </p:cNvPr>
                <p:cNvSpPr txBox="1"/>
                <p:nvPr/>
              </p:nvSpPr>
              <p:spPr>
                <a:xfrm>
                  <a:off x="2285259" y="3493404"/>
                  <a:ext cx="566088" cy="458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16C53C55-B26B-478D-B634-FD7240C0F2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5259" y="3493404"/>
                  <a:ext cx="566088" cy="458045"/>
                </a:xfrm>
                <a:prstGeom prst="rect">
                  <a:avLst/>
                </a:prstGeom>
                <a:blipFill>
                  <a:blip r:embed="rId9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3382217-031D-46C3-98DC-707CFDA83CAB}"/>
                    </a:ext>
                  </a:extLst>
                </p:cNvPr>
                <p:cNvSpPr txBox="1"/>
                <p:nvPr/>
              </p:nvSpPr>
              <p:spPr>
                <a:xfrm>
                  <a:off x="1560652" y="3782146"/>
                  <a:ext cx="566088" cy="458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3382217-031D-46C3-98DC-707CFDA83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0652" y="3782146"/>
                  <a:ext cx="566088" cy="458045"/>
                </a:xfrm>
                <a:prstGeom prst="rect">
                  <a:avLst/>
                </a:prstGeom>
                <a:blipFill>
                  <a:blip r:embed="rId1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B41DA67-C2FE-402F-AAC0-7103D81D4065}"/>
                </a:ext>
              </a:extLst>
            </p:cNvPr>
            <p:cNvCxnSpPr>
              <a:cxnSpLocks/>
            </p:cNvCxnSpPr>
            <p:nvPr/>
          </p:nvCxnSpPr>
          <p:spPr>
            <a:xfrm>
              <a:off x="1157886" y="3168749"/>
              <a:ext cx="446957" cy="664592"/>
            </a:xfrm>
            <a:prstGeom prst="line">
              <a:avLst/>
            </a:prstGeom>
            <a:ln w="44450" cmpd="sng">
              <a:solidFill>
                <a:schemeClr val="accent4"/>
              </a:solidFill>
              <a:prstDash val="sys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4B36A9-C093-4F13-9B04-54C888D27C0B}"/>
                </a:ext>
              </a:extLst>
            </p:cNvPr>
            <p:cNvCxnSpPr>
              <a:cxnSpLocks/>
            </p:cNvCxnSpPr>
            <p:nvPr/>
          </p:nvCxnSpPr>
          <p:spPr>
            <a:xfrm>
              <a:off x="1717499" y="2777525"/>
              <a:ext cx="540127" cy="804790"/>
            </a:xfrm>
            <a:prstGeom prst="line">
              <a:avLst/>
            </a:prstGeom>
            <a:ln w="44450" cmpd="sng">
              <a:solidFill>
                <a:schemeClr val="accent4"/>
              </a:solidFill>
              <a:prstDash val="sys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E4DCE1D-FC58-4F3C-A033-3DC6C339DB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16318" y="2543089"/>
              <a:ext cx="13790" cy="859377"/>
            </a:xfrm>
            <a:prstGeom prst="line">
              <a:avLst/>
            </a:prstGeom>
            <a:ln w="44450" cmpd="sng">
              <a:solidFill>
                <a:schemeClr val="accent4"/>
              </a:solidFill>
              <a:prstDash val="sysDash"/>
              <a:headEnd type="triangle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ABB946D-8754-4B1C-A94C-CEEEFFE8164F}"/>
                </a:ext>
              </a:extLst>
            </p:cNvPr>
            <p:cNvCxnSpPr>
              <a:cxnSpLocks/>
            </p:cNvCxnSpPr>
            <p:nvPr/>
          </p:nvCxnSpPr>
          <p:spPr>
            <a:xfrm>
              <a:off x="3305859" y="2374315"/>
              <a:ext cx="574865" cy="645099"/>
            </a:xfrm>
            <a:prstGeom prst="line">
              <a:avLst/>
            </a:prstGeom>
            <a:ln w="44450" cmpd="sng">
              <a:solidFill>
                <a:schemeClr val="accent4"/>
              </a:solidFill>
              <a:prstDash val="sys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66A174F-0966-4A98-81E7-C945048C57EF}"/>
                    </a:ext>
                  </a:extLst>
                </p:cNvPr>
                <p:cNvSpPr txBox="1"/>
                <p:nvPr/>
              </p:nvSpPr>
              <p:spPr>
                <a:xfrm>
                  <a:off x="456866" y="3290033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D66A174F-0966-4A98-81E7-C945048C57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66" y="3290033"/>
                  <a:ext cx="566088" cy="400110"/>
                </a:xfrm>
                <a:prstGeom prst="rect">
                  <a:avLst/>
                </a:prstGeom>
                <a:blipFill>
                  <a:blip r:embed="rId11"/>
                  <a:stretch>
                    <a:fillRect b="-70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7BF9383-8A0C-4DA8-B0D6-4AA253E77ADB}"/>
                    </a:ext>
                  </a:extLst>
                </p:cNvPr>
                <p:cNvSpPr txBox="1"/>
                <p:nvPr/>
              </p:nvSpPr>
              <p:spPr>
                <a:xfrm>
                  <a:off x="853962" y="3728699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77BF9383-8A0C-4DA8-B0D6-4AA253E77A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962" y="3728699"/>
                  <a:ext cx="566088" cy="400110"/>
                </a:xfrm>
                <a:prstGeom prst="rect">
                  <a:avLst/>
                </a:prstGeom>
                <a:blipFill>
                  <a:blip r:embed="rId12"/>
                  <a:stretch>
                    <a:fillRect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256FD74-B6BD-4367-8174-222B1F875CC2}"/>
                </a:ext>
              </a:extLst>
            </p:cNvPr>
            <p:cNvCxnSpPr>
              <a:cxnSpLocks/>
            </p:cNvCxnSpPr>
            <p:nvPr/>
          </p:nvCxnSpPr>
          <p:spPr>
            <a:xfrm>
              <a:off x="4171265" y="2101739"/>
              <a:ext cx="92825" cy="576147"/>
            </a:xfrm>
            <a:prstGeom prst="line">
              <a:avLst/>
            </a:prstGeom>
            <a:ln w="44450" cmpd="sng">
              <a:solidFill>
                <a:schemeClr val="accent4"/>
              </a:solidFill>
              <a:prstDash val="sysDash"/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2B39362-7839-4A86-9805-728C4FCBEFB7}"/>
              </a:ext>
            </a:extLst>
          </p:cNvPr>
          <p:cNvSpPr txBox="1"/>
          <p:nvPr/>
        </p:nvSpPr>
        <p:spPr>
          <a:xfrm>
            <a:off x="5708621" y="5860386"/>
            <a:ext cx="1950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Fréchet Distance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39512-5A43-427B-8F77-FEE76B2E70A4}"/>
              </a:ext>
            </a:extLst>
          </p:cNvPr>
          <p:cNvSpPr txBox="1"/>
          <p:nvPr/>
        </p:nvSpPr>
        <p:spPr>
          <a:xfrm>
            <a:off x="1309069" y="5863183"/>
            <a:ext cx="2213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Hausdorff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Distance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7C9AC2-D722-4927-AB93-694C7F64D065}"/>
              </a:ext>
            </a:extLst>
          </p:cNvPr>
          <p:cNvGrpSpPr/>
          <p:nvPr/>
        </p:nvGrpSpPr>
        <p:grpSpPr>
          <a:xfrm>
            <a:off x="4653500" y="3487580"/>
            <a:ext cx="3804699" cy="2327183"/>
            <a:chOff x="4465532" y="3367491"/>
            <a:chExt cx="4383346" cy="2708890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EBD9DBF-FB38-418E-B7EF-9B8685B76D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433" y="4522084"/>
              <a:ext cx="695325" cy="666749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89D48051-7D09-450C-BDD4-DF03666F51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8233" y="4531609"/>
              <a:ext cx="1028700" cy="9525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E60D472-C447-4C2D-8CCB-A1D959C0BC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495" y="3864859"/>
              <a:ext cx="1195388" cy="685800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9C8368A-68C2-479E-A5A6-B39442ABB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0395" y="3883521"/>
              <a:ext cx="1208483" cy="19050"/>
            </a:xfrm>
            <a:prstGeom prst="straightConnector1">
              <a:avLst/>
            </a:prstGeom>
            <a:ln w="381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3E6B42A6-47A0-4537-9730-2FA59C9F93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3433" y="5588883"/>
              <a:ext cx="885825" cy="952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16E4EA3B-7467-4DF4-9E5F-CDDB32750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5920" y="5186451"/>
              <a:ext cx="447675" cy="411959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C5E305E7-E37C-4A27-9DB0-576C490AD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5495" y="5186451"/>
              <a:ext cx="978694" cy="238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6FE365B1-46C8-48F1-ACEF-1A5723130B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4189" y="4262527"/>
              <a:ext cx="1028700" cy="92392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C0BE5A5-9468-4ACB-9785-B2F8F64FA530}"/>
                    </a:ext>
                  </a:extLst>
                </p:cNvPr>
                <p:cNvSpPr txBox="1"/>
                <p:nvPr/>
              </p:nvSpPr>
              <p:spPr>
                <a:xfrm>
                  <a:off x="4808211" y="4388933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C0BE5A5-9468-4ACB-9785-B2F8F64FA5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8211" y="4388933"/>
                  <a:ext cx="566088" cy="400110"/>
                </a:xfrm>
                <a:prstGeom prst="rect">
                  <a:avLst/>
                </a:prstGeom>
                <a:blipFill>
                  <a:blip r:embed="rId13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AB56CF91-AF64-4A06-99FB-CB03214E4882}"/>
                    </a:ext>
                  </a:extLst>
                </p:cNvPr>
                <p:cNvSpPr txBox="1"/>
                <p:nvPr/>
              </p:nvSpPr>
              <p:spPr>
                <a:xfrm>
                  <a:off x="5828551" y="4036387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AB56CF91-AF64-4A06-99FB-CB03214E48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8551" y="4036387"/>
                  <a:ext cx="566088" cy="400110"/>
                </a:xfrm>
                <a:prstGeom prst="rect">
                  <a:avLst/>
                </a:prstGeom>
                <a:blipFill>
                  <a:blip r:embed="rId14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B9F31426-14EE-46AB-BEFB-2F420049939F}"/>
                    </a:ext>
                  </a:extLst>
                </p:cNvPr>
                <p:cNvSpPr txBox="1"/>
                <p:nvPr/>
              </p:nvSpPr>
              <p:spPr>
                <a:xfrm>
                  <a:off x="6698058" y="3757071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B9F31426-14EE-46AB-BEFB-2F42004993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8058" y="3757071"/>
                  <a:ext cx="566088" cy="400110"/>
                </a:xfrm>
                <a:prstGeom prst="rect">
                  <a:avLst/>
                </a:prstGeom>
                <a:blipFill>
                  <a:blip r:embed="rId15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8F8CD331-3683-4291-AB99-8A73F3E8E153}"/>
                    </a:ext>
                  </a:extLst>
                </p:cNvPr>
                <p:cNvSpPr txBox="1"/>
                <p:nvPr/>
              </p:nvSpPr>
              <p:spPr>
                <a:xfrm>
                  <a:off x="7984056" y="3367491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1" name="TextBox 110">
                  <a:extLst>
                    <a:ext uri="{FF2B5EF4-FFF2-40B4-BE49-F238E27FC236}">
                      <a16:creationId xmlns:a16="http://schemas.microsoft.com/office/drawing/2014/main" id="{8F8CD331-3683-4291-AB99-8A73F3E8E1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84056" y="3367491"/>
                  <a:ext cx="566088" cy="400110"/>
                </a:xfrm>
                <a:prstGeom prst="rect">
                  <a:avLst/>
                </a:prstGeom>
                <a:blipFill>
                  <a:blip r:embed="rId16"/>
                  <a:stretch>
                    <a:fillRect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8D0F30C-B9C4-4614-ABFE-8CBEB1B55D4C}"/>
                    </a:ext>
                  </a:extLst>
                </p:cNvPr>
                <p:cNvSpPr txBox="1"/>
                <p:nvPr/>
              </p:nvSpPr>
              <p:spPr>
                <a:xfrm>
                  <a:off x="7895837" y="4692334"/>
                  <a:ext cx="566088" cy="465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38D0F30C-B9C4-4614-ABFE-8CBEB1B55D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5837" y="4692334"/>
                  <a:ext cx="566088" cy="465736"/>
                </a:xfrm>
                <a:prstGeom prst="rect">
                  <a:avLst/>
                </a:prstGeom>
                <a:blipFill>
                  <a:blip r:embed="rId17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8F7D7A6-7A93-4EA5-9FB2-889CF5CBD6D2}"/>
                    </a:ext>
                  </a:extLst>
                </p:cNvPr>
                <p:cNvSpPr txBox="1"/>
                <p:nvPr/>
              </p:nvSpPr>
              <p:spPr>
                <a:xfrm>
                  <a:off x="6831597" y="5144369"/>
                  <a:ext cx="566088" cy="465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8F7D7A6-7A93-4EA5-9FB2-889CF5CBD6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597" y="5144369"/>
                  <a:ext cx="566088" cy="465736"/>
                </a:xfrm>
                <a:prstGeom prst="rect">
                  <a:avLst/>
                </a:prstGeom>
                <a:blipFill>
                  <a:blip r:embed="rId18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818E1D5-3A28-4B03-8D9A-334BC6085536}"/>
                    </a:ext>
                  </a:extLst>
                </p:cNvPr>
                <p:cNvSpPr txBox="1"/>
                <p:nvPr/>
              </p:nvSpPr>
              <p:spPr>
                <a:xfrm>
                  <a:off x="6266862" y="5277055"/>
                  <a:ext cx="566088" cy="465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818E1D5-3A28-4B03-8D9A-334BC60855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66862" y="5277055"/>
                  <a:ext cx="566088" cy="465736"/>
                </a:xfrm>
                <a:prstGeom prst="rect">
                  <a:avLst/>
                </a:prstGeom>
                <a:blipFill>
                  <a:blip r:embed="rId19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500B1CD-A37D-4482-8B78-8D3AC3EDBD39}"/>
                    </a:ext>
                  </a:extLst>
                </p:cNvPr>
                <p:cNvSpPr txBox="1"/>
                <p:nvPr/>
              </p:nvSpPr>
              <p:spPr>
                <a:xfrm>
                  <a:off x="5546221" y="5610644"/>
                  <a:ext cx="566088" cy="4657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500B1CD-A37D-4482-8B78-8D3AC3EDBD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46221" y="5610644"/>
                  <a:ext cx="566088" cy="465737"/>
                </a:xfrm>
                <a:prstGeom prst="rect">
                  <a:avLst/>
                </a:prstGeom>
                <a:blipFill>
                  <a:blip r:embed="rId2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E76E3AE9-3448-4A33-836A-F20048E63B08}"/>
                    </a:ext>
                  </a:extLst>
                </p:cNvPr>
                <p:cNvSpPr txBox="1"/>
                <p:nvPr/>
              </p:nvSpPr>
              <p:spPr>
                <a:xfrm>
                  <a:off x="4465532" y="5016613"/>
                  <a:ext cx="566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E76E3AE9-3448-4A33-836A-F20048E63B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5532" y="5016613"/>
                  <a:ext cx="566088" cy="400110"/>
                </a:xfrm>
                <a:prstGeom prst="rect">
                  <a:avLst/>
                </a:prstGeom>
                <a:blipFill>
                  <a:blip r:embed="rId21"/>
                  <a:stretch>
                    <a:fillRect b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43146F1-2A08-48C2-AAB8-D1EB6AAB3D8B}"/>
                    </a:ext>
                  </a:extLst>
                </p:cNvPr>
                <p:cNvSpPr txBox="1"/>
                <p:nvPr/>
              </p:nvSpPr>
              <p:spPr>
                <a:xfrm>
                  <a:off x="4829540" y="5542431"/>
                  <a:ext cx="566089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1" name="TextBox 120">
                  <a:extLst>
                    <a:ext uri="{FF2B5EF4-FFF2-40B4-BE49-F238E27FC236}">
                      <a16:creationId xmlns:a16="http://schemas.microsoft.com/office/drawing/2014/main" id="{E43146F1-2A08-48C2-AAB8-D1EB6AAB3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9540" y="5542431"/>
                  <a:ext cx="566089" cy="400110"/>
                </a:xfrm>
                <a:prstGeom prst="rect">
                  <a:avLst/>
                </a:prstGeom>
                <a:blipFill>
                  <a:blip r:embed="rId22"/>
                  <a:stretch>
                    <a:fillRect b="-26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C1C2A0AD-B1D1-47FD-BD08-97E67E89FC6B}"/>
                </a:ext>
              </a:extLst>
            </p:cNvPr>
            <p:cNvCxnSpPr>
              <a:cxnSpLocks/>
            </p:cNvCxnSpPr>
            <p:nvPr/>
          </p:nvCxnSpPr>
          <p:spPr>
            <a:xfrm>
              <a:off x="5264562" y="4864219"/>
              <a:ext cx="2541866" cy="22268"/>
            </a:xfrm>
            <a:prstGeom prst="line">
              <a:avLst/>
            </a:prstGeom>
            <a:ln w="44450" cmpd="sng">
              <a:solidFill>
                <a:srgbClr val="FFC000"/>
              </a:solidFill>
              <a:prstDash val="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0CE1FFDB-A034-45FD-84B4-E50C5BB6F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9693" y="3976791"/>
              <a:ext cx="2355124" cy="1567521"/>
            </a:xfrm>
            <a:prstGeom prst="line">
              <a:avLst/>
            </a:prstGeom>
            <a:ln w="44450" cmpd="sng">
              <a:solidFill>
                <a:srgbClr val="FFC000"/>
              </a:solidFill>
              <a:prstDash val="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1531A236-F20B-4468-A527-E8384A53B859}"/>
                </a:ext>
              </a:extLst>
            </p:cNvPr>
            <p:cNvCxnSpPr>
              <a:cxnSpLocks/>
            </p:cNvCxnSpPr>
            <p:nvPr/>
          </p:nvCxnSpPr>
          <p:spPr>
            <a:xfrm>
              <a:off x="6024632" y="4578993"/>
              <a:ext cx="1141895" cy="545753"/>
            </a:xfrm>
            <a:prstGeom prst="line">
              <a:avLst/>
            </a:prstGeom>
            <a:ln w="44450" cmpd="sng">
              <a:solidFill>
                <a:srgbClr val="FFC000"/>
              </a:solidFill>
              <a:prstDash val="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9E26115-FAA4-4B38-A0A5-01781E6560A0}"/>
                </a:ext>
              </a:extLst>
            </p:cNvPr>
            <p:cNvCxnSpPr>
              <a:cxnSpLocks/>
            </p:cNvCxnSpPr>
            <p:nvPr/>
          </p:nvCxnSpPr>
          <p:spPr>
            <a:xfrm>
              <a:off x="7063153" y="4262527"/>
              <a:ext cx="159590" cy="888018"/>
            </a:xfrm>
            <a:prstGeom prst="line">
              <a:avLst/>
            </a:prstGeom>
            <a:ln w="44450" cmpd="sng">
              <a:solidFill>
                <a:srgbClr val="FFC000"/>
              </a:solidFill>
              <a:prstDash val="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365E51E-3004-4ABB-ACBE-7F6AB2EF1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65625" y="3939077"/>
              <a:ext cx="691794" cy="1185669"/>
            </a:xfrm>
            <a:prstGeom prst="line">
              <a:avLst/>
            </a:prstGeom>
            <a:ln w="44450" cmpd="sng">
              <a:solidFill>
                <a:srgbClr val="FFC000"/>
              </a:solidFill>
              <a:prstDash val="dash"/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869F4D0-5F99-4A70-B914-73C8AE623F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1160" y="4418101"/>
              <a:ext cx="393704" cy="882175"/>
            </a:xfrm>
            <a:prstGeom prst="line">
              <a:avLst/>
            </a:prstGeom>
            <a:ln w="44450" cmpd="sng">
              <a:solidFill>
                <a:srgbClr val="FFC000"/>
              </a:solidFill>
              <a:prstDash val="dash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B286105-0FB5-4D82-9FCE-2F1813DCFF09}"/>
              </a:ext>
            </a:extLst>
          </p:cNvPr>
          <p:cNvSpPr/>
          <p:nvPr/>
        </p:nvSpPr>
        <p:spPr>
          <a:xfrm rot="19659921">
            <a:off x="5390359" y="4531759"/>
            <a:ext cx="2588596" cy="28956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A6EB1EF7-4A9C-4E8F-B13B-7DBEF38014EA}"/>
              </a:ext>
            </a:extLst>
          </p:cNvPr>
          <p:cNvSpPr/>
          <p:nvPr/>
        </p:nvSpPr>
        <p:spPr>
          <a:xfrm rot="16200000">
            <a:off x="2170066" y="4571171"/>
            <a:ext cx="893084" cy="289560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8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 animBg="1"/>
      <p:bldP spid="1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2" y="518085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Natural Baselines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2" y="1384183"/>
                <a:ext cx="8023167" cy="4454909"/>
              </a:xfrm>
            </p:spPr>
            <p:txBody>
              <a:bodyPr anchor="t">
                <a:normAutofit/>
              </a:bodyPr>
              <a:lstStyle/>
              <a:p>
                <a:r>
                  <a:rPr lang="en-US" sz="1800" b="1" i="1" dirty="0"/>
                  <a:t>Brute Force: </a:t>
                </a:r>
                <a:r>
                  <a:rPr lang="en-US" sz="1800" dirty="0"/>
                  <a:t>Calculate distances for all data trajectories and do distributed top-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endParaRPr lang="en-US" sz="1800" dirty="0"/>
              </a:p>
              <a:p>
                <a:r>
                  <a:rPr lang="en-US" sz="1800" b="1" i="1" dirty="0"/>
                  <a:t>Distributed R-Tree over trajectory MBRs: </a:t>
                </a:r>
                <a:r>
                  <a:rPr lang="en-US" sz="1800" dirty="0"/>
                  <a:t>Build a distributed R-Tree over MBRs of all trajectories. Derive a distance bound on MBRs to prune trajectories far away.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700" dirty="0"/>
                  <a:t>Heavy overlapping -&gt; low pruning power</a:t>
                </a:r>
              </a:p>
              <a:p>
                <a:pPr lvl="1"/>
                <a:r>
                  <a:rPr lang="en-US" sz="1700" dirty="0"/>
                  <a:t>Potential load balancing problem.</a:t>
                </a:r>
              </a:p>
              <a:p>
                <a:pPr marL="0" indent="0">
                  <a:buNone/>
                </a:pPr>
                <a:r>
                  <a:rPr lang="en-US" sz="1800" dirty="0"/>
                  <a:t> </a:t>
                </a:r>
              </a:p>
              <a:p>
                <a:r>
                  <a:rPr lang="en-US" sz="1800" b="1" i="1" dirty="0"/>
                  <a:t>Distributed metric trees over trajectory objects:  </a:t>
                </a:r>
                <a:r>
                  <a:rPr lang="en-US" sz="1800" dirty="0"/>
                  <a:t>Build a distributed metric tree (VP-Tree or M-Tree) over all trajectories under the distance metric.</a:t>
                </a:r>
                <a:r>
                  <a:rPr lang="en-US" sz="1800" b="1" i="1" dirty="0"/>
                  <a:t> </a:t>
                </a:r>
                <a:r>
                  <a:rPr lang="en-US" sz="1800" dirty="0"/>
                  <a:t>Launch a distributed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dirty="0"/>
                  <a:t>NN</a:t>
                </a:r>
                <a:r>
                  <a:rPr lang="en-US" sz="1800" i="1" dirty="0"/>
                  <a:t> </a:t>
                </a:r>
                <a:r>
                  <a:rPr lang="en-US" sz="1800" dirty="0"/>
                  <a:t>query to get the results.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sz="1700" dirty="0"/>
                  <a:t>Slow index building.</a:t>
                </a:r>
              </a:p>
              <a:p>
                <a:pPr lvl="1"/>
                <a:r>
                  <a:rPr lang="en-US" sz="1700" dirty="0"/>
                  <a:t>High selectivity yet lack of parallelism.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2" y="1384183"/>
                <a:ext cx="8023167" cy="4454909"/>
              </a:xfrm>
              <a:blipFill>
                <a:blip r:embed="rId3"/>
                <a:stretch>
                  <a:fillRect l="-456" t="-1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49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2" y="518085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Proposed Distributed Framework (DFT)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" y="1384183"/>
            <a:ext cx="8023167" cy="4454909"/>
          </a:xfrm>
        </p:spPr>
        <p:txBody>
          <a:bodyPr anchor="t">
            <a:norm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Segment-based </a:t>
            </a:r>
            <a:r>
              <a:rPr lang="en-US" sz="1800" dirty="0"/>
              <a:t>data partitioning and two-level indexing.</a:t>
            </a:r>
          </a:p>
          <a:p>
            <a:r>
              <a:rPr lang="en-US" sz="1800" dirty="0"/>
              <a:t>Pruning techniques based on </a:t>
            </a:r>
            <a:r>
              <a:rPr lang="en-US" sz="1800" b="1" dirty="0">
                <a:solidFill>
                  <a:srgbClr val="FF0000"/>
                </a:solidFill>
              </a:rPr>
              <a:t>sampling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FF0000"/>
                </a:solidFill>
              </a:rPr>
              <a:t>distance bounds</a:t>
            </a:r>
            <a:r>
              <a:rPr lang="en-US" sz="1800" dirty="0"/>
              <a:t>.</a:t>
            </a:r>
          </a:p>
          <a:p>
            <a:r>
              <a:rPr lang="en-US" sz="1800" dirty="0"/>
              <a:t>Can be implemented in general distributed processing systems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E.g., MapReduce, </a:t>
            </a:r>
            <a:r>
              <a:rPr lang="en-US" sz="1700" b="1" dirty="0">
                <a:solidFill>
                  <a:srgbClr val="FF0000"/>
                </a:solidFill>
              </a:rPr>
              <a:t>Apache Spark</a:t>
            </a:r>
            <a:r>
              <a:rPr lang="en-US" sz="1700" dirty="0"/>
              <a:t>, etc.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Careful </a:t>
            </a:r>
            <a:r>
              <a:rPr lang="en-US" sz="1800" b="1" dirty="0">
                <a:solidFill>
                  <a:srgbClr val="FF0000"/>
                </a:solidFill>
              </a:rPr>
              <a:t>design choices </a:t>
            </a:r>
            <a:r>
              <a:rPr lang="en-US" sz="1800" dirty="0"/>
              <a:t>to overcome real world bottlenecks.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Generalizing to other distance measures.</a:t>
            </a:r>
          </a:p>
          <a:p>
            <a:pPr>
              <a:lnSpc>
                <a:spcPct val="100000"/>
              </a:lnSpc>
            </a:pPr>
            <a:endParaRPr lang="en-US" sz="18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 b="1" dirty="0"/>
              <a:t>Key ideas:</a:t>
            </a:r>
            <a:endParaRPr lang="en-US" sz="1700" dirty="0"/>
          </a:p>
          <a:p>
            <a:pPr lvl="1">
              <a:lnSpc>
                <a:spcPct val="100000"/>
              </a:lnSpc>
            </a:pPr>
            <a:r>
              <a:rPr lang="en-US" sz="1700" dirty="0"/>
              <a:t>Do partitioning and indexing on segments rather than trajectories.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Prune trajectories by checking individual segments.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Construct pruning set rather than candidate set.</a:t>
            </a:r>
          </a:p>
          <a:p>
            <a:pPr lvl="1">
              <a:lnSpc>
                <a:spcPct val="100000"/>
              </a:lnSpc>
            </a:pPr>
            <a:r>
              <a:rPr lang="en-US" sz="1700" dirty="0"/>
              <a:t>Better parallelism by avoiding serial pruning bound refinement.</a:t>
            </a:r>
          </a:p>
          <a:p>
            <a:pPr lvl="1">
              <a:lnSpc>
                <a:spcPct val="10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58262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0" y="526474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Pruning Driven by Partial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6950" y="1408725"/>
                <a:ext cx="7880465" cy="4312921"/>
              </a:xfrm>
            </p:spPr>
            <p:txBody>
              <a:bodyPr anchor="t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000" b="1" u="sng" dirty="0">
                    <a:solidFill>
                      <a:srgbClr val="FF0000"/>
                    </a:solidFill>
                  </a:rPr>
                  <a:t>The Pruning Theorem</a:t>
                </a:r>
              </a:p>
              <a:p>
                <a:pPr marL="0" indent="0" algn="ctr">
                  <a:buNone/>
                </a:pPr>
                <a:r>
                  <a:rPr lang="en-US" sz="2000" i="1" dirty="0"/>
                  <a:t>Given a distance threshold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and two trajectories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and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. </a:t>
                </a:r>
                <a:r>
                  <a:rPr lang="en-US" sz="2000" i="1" dirty="0"/>
                  <a:t>If there exists a segment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mindist</m:t>
                    </m:r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, </a:t>
                </a:r>
                <a:r>
                  <a:rPr lang="en-US" sz="2000" i="1" dirty="0"/>
                  <a:t>then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i="1" dirty="0"/>
                  <a:t>and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 b="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6950" y="1408725"/>
                <a:ext cx="7880465" cy="4312921"/>
              </a:xfrm>
              <a:blipFill>
                <a:blip r:embed="rId3"/>
                <a:stretch>
                  <a:fillRect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9" y="2893608"/>
            <a:ext cx="7077205" cy="31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0" y="526474"/>
            <a:ext cx="7772400" cy="76694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Constructing Pruning Set vs. Candidate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Content Placeholder 2">
                <a:extLst>
                  <a:ext uri="{FF2B5EF4-FFF2-40B4-BE49-F238E27FC236}">
                    <a16:creationId xmlns:a16="http://schemas.microsoft.com/office/drawing/2014/main" id="{436C9DB9-0C6C-43FB-BF17-1DA252CEFB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5641" y="5434990"/>
                <a:ext cx="8023167" cy="1172076"/>
              </a:xfrm>
            </p:spPr>
            <p:txBody>
              <a:bodyPr anchor="t">
                <a:normAutofit lnSpcReduction="10000"/>
              </a:bodyPr>
              <a:lstStyle/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800" dirty="0"/>
                  <a:t>Prune Set: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/>
                  <a:t> </a:t>
                </a:r>
                <a:r>
                  <a:rPr lang="zh-CN" altLang="en-US" sz="1800" b="1" dirty="0"/>
                  <a:t>→</a:t>
                </a:r>
                <a:r>
                  <a:rPr lang="zh-CN" altLang="en-US" sz="1800" dirty="0"/>
                  <a:t> </a:t>
                </a:r>
                <a:r>
                  <a:rPr lang="en-US" altLang="zh-CN" sz="1800" dirty="0"/>
                  <a:t>all trajectories pruned</a:t>
                </a:r>
                <a:endParaRPr lang="en-US" sz="1800" dirty="0"/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1800" dirty="0"/>
                  <a:t>Candidate Set: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1800" dirty="0"/>
                  <a:t> </a:t>
                </a:r>
                <a:r>
                  <a:rPr lang="zh-CN" altLang="en-US" sz="1800" b="1" dirty="0"/>
                  <a:t>→ </a:t>
                </a:r>
                <a:r>
                  <a:rPr lang="en-US" altLang="zh-CN" sz="1800" dirty="0"/>
                  <a:t>need to check 3 trajectories.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en-US" sz="20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Better selectivity to construct the prune set.</a:t>
                </a:r>
              </a:p>
            </p:txBody>
          </p:sp>
        </mc:Choice>
        <mc:Fallback xmlns="">
          <p:sp>
            <p:nvSpPr>
              <p:cNvPr id="171" name="Content Placeholder 2">
                <a:extLst>
                  <a:ext uri="{FF2B5EF4-FFF2-40B4-BE49-F238E27FC236}">
                    <a16:creationId xmlns:a16="http://schemas.microsoft.com/office/drawing/2014/main" id="{436C9DB9-0C6C-43FB-BF17-1DA252CEFB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5641" y="5434990"/>
                <a:ext cx="8023167" cy="1172076"/>
              </a:xfrm>
              <a:blipFill>
                <a:blip r:embed="rId3"/>
                <a:stretch>
                  <a:fillRect t="-5208" b="-6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ACDA85D-7382-443E-A4BE-C19237B13F6F}"/>
              </a:ext>
            </a:extLst>
          </p:cNvPr>
          <p:cNvGrpSpPr/>
          <p:nvPr/>
        </p:nvGrpSpPr>
        <p:grpSpPr>
          <a:xfrm>
            <a:off x="2188528" y="1611477"/>
            <a:ext cx="4509243" cy="3487335"/>
            <a:chOff x="116489" y="1425114"/>
            <a:chExt cx="3733447" cy="2887354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14F14E6A-9011-4060-89B8-AC907787BB7E}"/>
                </a:ext>
              </a:extLst>
            </p:cNvPr>
            <p:cNvSpPr/>
            <p:nvPr/>
          </p:nvSpPr>
          <p:spPr>
            <a:xfrm>
              <a:off x="116489" y="1425114"/>
              <a:ext cx="2507544" cy="2502837"/>
            </a:xfrm>
            <a:prstGeom prst="ellipse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11D58FF0-551B-4F8D-ABEA-E766AA97946E}"/>
                </a:ext>
              </a:extLst>
            </p:cNvPr>
            <p:cNvGrpSpPr/>
            <p:nvPr/>
          </p:nvGrpSpPr>
          <p:grpSpPr>
            <a:xfrm rot="5400000">
              <a:off x="954675" y="3496662"/>
              <a:ext cx="987696" cy="628937"/>
              <a:chOff x="1865790" y="1381413"/>
              <a:chExt cx="971513" cy="618632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ED322E45-EC0C-446B-B3A1-9935C88A62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90" y="1720743"/>
                <a:ext cx="350019" cy="0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0C81F239-B0FE-4B00-AC94-1066626BA9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1" y="1720743"/>
                <a:ext cx="1" cy="279302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FA58191-9A59-4419-86DF-97DF90200F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1713626" y="1543552"/>
                <a:ext cx="330117" cy="5839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40EC9AF5-A939-4F43-BE71-870AA4218A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0"/>
                <a:ext cx="637983" cy="542"/>
              </a:xfrm>
              <a:prstGeom prst="line">
                <a:avLst/>
              </a:prstGeom>
              <a:ln w="28575">
                <a:solidFill>
                  <a:srgbClr val="0070C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4C13A3B-D719-427F-BC60-5567BF6B10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5925" y="2923039"/>
              <a:ext cx="421544" cy="183595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5B487B5-D4C2-478A-BC5E-3A03DFB614EA}"/>
                </a:ext>
              </a:extLst>
            </p:cNvPr>
            <p:cNvGrpSpPr/>
            <p:nvPr/>
          </p:nvGrpSpPr>
          <p:grpSpPr>
            <a:xfrm>
              <a:off x="2923488" y="2386950"/>
              <a:ext cx="772886" cy="1425368"/>
              <a:chOff x="2353690" y="3086609"/>
              <a:chExt cx="589952" cy="1087998"/>
            </a:xfrm>
          </p:grpSpPr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EB0D9B61-5607-466B-B5AF-459B1F6B2D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53690" y="3682219"/>
                <a:ext cx="215663" cy="10094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62C7B527-56F9-4D80-9644-12E01CE706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2434623" y="3556500"/>
                <a:ext cx="271624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12CE8271-1A4C-4639-9F27-DF7373FB6F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577583" y="3426543"/>
                <a:ext cx="353778" cy="1886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24F9E3E3-6EB4-478E-A698-05D56803929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108607" y="3926851"/>
                <a:ext cx="495091" cy="421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5252707-E2D0-4C29-8F6A-D3FDB97862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38509" y="3086609"/>
                <a:ext cx="5133" cy="332659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EB01A14-D829-49D2-A78A-D26B18BCEA13}"/>
                </a:ext>
              </a:extLst>
            </p:cNvPr>
            <p:cNvGrpSpPr/>
            <p:nvPr/>
          </p:nvGrpSpPr>
          <p:grpSpPr>
            <a:xfrm rot="5400000">
              <a:off x="1625232" y="3472636"/>
              <a:ext cx="1393605" cy="286059"/>
              <a:chOff x="1923735" y="1718673"/>
              <a:chExt cx="1370772" cy="281372"/>
            </a:xfrm>
          </p:grpSpPr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088091A-701F-4F58-A030-61D7602BB1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2990" y="1720743"/>
                <a:ext cx="350019" cy="0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8F88539F-8E25-420F-995C-D8A6AD1539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0005" y="1720743"/>
                <a:ext cx="1" cy="279302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2DD0C92E-6CB6-4C57-BD00-B4EC5EBFC2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016205" y="1626203"/>
                <a:ext cx="207628" cy="392568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60064118-131A-4F19-9C08-6D55A694AE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56524" y="1996600"/>
                <a:ext cx="637983" cy="542"/>
              </a:xfrm>
              <a:prstGeom prst="line">
                <a:avLst/>
              </a:prstGeom>
              <a:ln w="28575">
                <a:solidFill>
                  <a:srgbClr val="00B050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8BC276A-E6C1-48D3-9DB7-F3667A838C06}"/>
                </a:ext>
              </a:extLst>
            </p:cNvPr>
            <p:cNvCxnSpPr>
              <a:cxnSpLocks/>
            </p:cNvCxnSpPr>
            <p:nvPr/>
          </p:nvCxnSpPr>
          <p:spPr>
            <a:xfrm>
              <a:off x="2253199" y="2211395"/>
              <a:ext cx="1809" cy="704643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14B848C-80C2-4B0F-B177-C7C3DF0D8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9365" y="3099635"/>
              <a:ext cx="413339" cy="1532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A2C0707-C86D-46EA-9DCE-9022D8692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12586" y="2140960"/>
              <a:ext cx="240" cy="973996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EC6B7C5-11E8-45EB-8E89-3D5AF0A5A9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7517" y="2140960"/>
              <a:ext cx="631845" cy="693544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35AFAC1-DBB3-4B2C-B0A6-C65AEE8E3036}"/>
                </a:ext>
              </a:extLst>
            </p:cNvPr>
            <p:cNvCxnSpPr>
              <a:cxnSpLocks/>
            </p:cNvCxnSpPr>
            <p:nvPr/>
          </p:nvCxnSpPr>
          <p:spPr>
            <a:xfrm>
              <a:off x="2437771" y="2916038"/>
              <a:ext cx="302954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8694BA5-F07B-4B93-9AAD-156A630C94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4669" y="2522914"/>
              <a:ext cx="0" cy="393125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3535229-AFE0-4983-B8DF-ABEB15F3F6A3}"/>
                </a:ext>
              </a:extLst>
            </p:cNvPr>
            <p:cNvCxnSpPr>
              <a:cxnSpLocks/>
            </p:cNvCxnSpPr>
            <p:nvPr/>
          </p:nvCxnSpPr>
          <p:spPr>
            <a:xfrm>
              <a:off x="2744669" y="2522914"/>
              <a:ext cx="552634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ECBCE59-4A15-4931-B8C9-3676A96525CC}"/>
                </a:ext>
              </a:extLst>
            </p:cNvPr>
            <p:cNvCxnSpPr>
              <a:cxnSpLocks/>
            </p:cNvCxnSpPr>
            <p:nvPr/>
          </p:nvCxnSpPr>
          <p:spPr>
            <a:xfrm>
              <a:off x="3297302" y="2522914"/>
              <a:ext cx="552634" cy="0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EA68F0A-1E5A-41CD-8E5A-D8BE0B1747AC}"/>
                </a:ext>
              </a:extLst>
            </p:cNvPr>
            <p:cNvCxnSpPr>
              <a:cxnSpLocks/>
            </p:cNvCxnSpPr>
            <p:nvPr/>
          </p:nvCxnSpPr>
          <p:spPr>
            <a:xfrm>
              <a:off x="1762992" y="2156162"/>
              <a:ext cx="1" cy="1164273"/>
            </a:xfrm>
            <a:prstGeom prst="line">
              <a:avLst/>
            </a:prstGeom>
            <a:ln w="28575">
              <a:solidFill>
                <a:srgbClr val="0070C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23B95375-3AD1-46D9-AE11-507774C86239}"/>
                    </a:ext>
                  </a:extLst>
                </p:cNvPr>
                <p:cNvSpPr txBox="1"/>
                <p:nvPr/>
              </p:nvSpPr>
              <p:spPr>
                <a:xfrm>
                  <a:off x="1001059" y="2138083"/>
                  <a:ext cx="390305" cy="3248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23B95375-3AD1-46D9-AE11-507774C862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059" y="2138083"/>
                  <a:ext cx="390305" cy="324821"/>
                </a:xfrm>
                <a:prstGeom prst="rect">
                  <a:avLst/>
                </a:prstGeom>
                <a:blipFill>
                  <a:blip r:embed="rId4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ECA4210F-9108-438B-A4FB-567F6BDC4997}"/>
                    </a:ext>
                  </a:extLst>
                </p:cNvPr>
                <p:cNvSpPr txBox="1"/>
                <p:nvPr/>
              </p:nvSpPr>
              <p:spPr>
                <a:xfrm>
                  <a:off x="2179004" y="3857764"/>
                  <a:ext cx="395146" cy="3248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ECA4210F-9108-438B-A4FB-567F6BDC49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04" y="3857764"/>
                  <a:ext cx="395146" cy="324821"/>
                </a:xfrm>
                <a:prstGeom prst="rect">
                  <a:avLst/>
                </a:prstGeom>
                <a:blipFill>
                  <a:blip r:embed="rId5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9E2AB677-8837-4BC0-8D9E-48F2AA308E66}"/>
                    </a:ext>
                  </a:extLst>
                </p:cNvPr>
                <p:cNvSpPr txBox="1"/>
                <p:nvPr/>
              </p:nvSpPr>
              <p:spPr>
                <a:xfrm>
                  <a:off x="3254018" y="2855651"/>
                  <a:ext cx="389056" cy="3248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9E2AB677-8837-4BC0-8D9E-48F2AA308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54018" y="2855651"/>
                  <a:ext cx="389056" cy="324821"/>
                </a:xfrm>
                <a:prstGeom prst="rect">
                  <a:avLst/>
                </a:prstGeom>
                <a:blipFill>
                  <a:blip r:embed="rId6"/>
                  <a:stretch>
                    <a:fillRect b="-15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4574CDF2-09EC-4A02-B31E-99618BB617C5}"/>
                    </a:ext>
                  </a:extLst>
                </p:cNvPr>
                <p:cNvSpPr txBox="1"/>
                <p:nvPr/>
              </p:nvSpPr>
              <p:spPr>
                <a:xfrm>
                  <a:off x="745140" y="3857764"/>
                  <a:ext cx="395146" cy="3248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8" name="TextBox 167">
                  <a:extLst>
                    <a:ext uri="{FF2B5EF4-FFF2-40B4-BE49-F238E27FC236}">
                      <a16:creationId xmlns:a16="http://schemas.microsoft.com/office/drawing/2014/main" id="{4574CDF2-09EC-4A02-B31E-99618BB61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140" y="3857764"/>
                  <a:ext cx="395146" cy="324821"/>
                </a:xfrm>
                <a:prstGeom prst="rect">
                  <a:avLst/>
                </a:prstGeom>
                <a:blipFill>
                  <a:blip r:embed="rId7"/>
                  <a:stretch>
                    <a:fillRect b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2D9AE8B8-6D0F-46E1-8A8C-11F35BBF7E3D}"/>
              </a:ext>
            </a:extLst>
          </p:cNvPr>
          <p:cNvCxnSpPr>
            <a:cxnSpLocks/>
          </p:cNvCxnSpPr>
          <p:nvPr/>
        </p:nvCxnSpPr>
        <p:spPr>
          <a:xfrm rot="5400000" flipH="1">
            <a:off x="3590807" y="4908284"/>
            <a:ext cx="1" cy="342959"/>
          </a:xfrm>
          <a:prstGeom prst="line">
            <a:avLst/>
          </a:prstGeom>
          <a:ln w="28575">
            <a:solidFill>
              <a:srgbClr val="0070C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Cross 172">
            <a:extLst>
              <a:ext uri="{FF2B5EF4-FFF2-40B4-BE49-F238E27FC236}">
                <a16:creationId xmlns:a16="http://schemas.microsoft.com/office/drawing/2014/main" id="{9965A507-98A9-497A-B8FA-3F6F8D892ACD}"/>
              </a:ext>
            </a:extLst>
          </p:cNvPr>
          <p:cNvSpPr/>
          <p:nvPr/>
        </p:nvSpPr>
        <p:spPr>
          <a:xfrm rot="18896968">
            <a:off x="4473525" y="4515285"/>
            <a:ext cx="365573" cy="365573"/>
          </a:xfrm>
          <a:prstGeom prst="plus">
            <a:avLst>
              <a:gd name="adj" fmla="val 428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ross 173">
            <a:extLst>
              <a:ext uri="{FF2B5EF4-FFF2-40B4-BE49-F238E27FC236}">
                <a16:creationId xmlns:a16="http://schemas.microsoft.com/office/drawing/2014/main" id="{AA841C59-0973-4136-A91B-01A82F258773}"/>
              </a:ext>
            </a:extLst>
          </p:cNvPr>
          <p:cNvSpPr/>
          <p:nvPr/>
        </p:nvSpPr>
        <p:spPr>
          <a:xfrm rot="18896968">
            <a:off x="3393439" y="4896977"/>
            <a:ext cx="365573" cy="365573"/>
          </a:xfrm>
          <a:prstGeom prst="plus">
            <a:avLst>
              <a:gd name="adj" fmla="val 428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Cross 174">
            <a:extLst>
              <a:ext uri="{FF2B5EF4-FFF2-40B4-BE49-F238E27FC236}">
                <a16:creationId xmlns:a16="http://schemas.microsoft.com/office/drawing/2014/main" id="{058538B4-BC26-49A6-A60E-38BCDF272C76}"/>
              </a:ext>
            </a:extLst>
          </p:cNvPr>
          <p:cNvSpPr/>
          <p:nvPr/>
        </p:nvSpPr>
        <p:spPr>
          <a:xfrm rot="18896968">
            <a:off x="5392249" y="3962734"/>
            <a:ext cx="365573" cy="365573"/>
          </a:xfrm>
          <a:prstGeom prst="plus">
            <a:avLst>
              <a:gd name="adj" fmla="val 428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Cross 175">
            <a:extLst>
              <a:ext uri="{FF2B5EF4-FFF2-40B4-BE49-F238E27FC236}">
                <a16:creationId xmlns:a16="http://schemas.microsoft.com/office/drawing/2014/main" id="{41F5EE97-6F20-4BF9-A017-8A7726652D08}"/>
              </a:ext>
            </a:extLst>
          </p:cNvPr>
          <p:cNvSpPr/>
          <p:nvPr/>
        </p:nvSpPr>
        <p:spPr>
          <a:xfrm rot="18896968">
            <a:off x="5543153" y="2754610"/>
            <a:ext cx="365573" cy="365573"/>
          </a:xfrm>
          <a:prstGeom prst="plus">
            <a:avLst>
              <a:gd name="adj" fmla="val 428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Circle: Hollow 177">
            <a:extLst>
              <a:ext uri="{FF2B5EF4-FFF2-40B4-BE49-F238E27FC236}">
                <a16:creationId xmlns:a16="http://schemas.microsoft.com/office/drawing/2014/main" id="{A87309B1-D17E-4355-A4C3-EC6F54F21CE0}"/>
              </a:ext>
            </a:extLst>
          </p:cNvPr>
          <p:cNvSpPr/>
          <p:nvPr/>
        </p:nvSpPr>
        <p:spPr>
          <a:xfrm>
            <a:off x="3859310" y="2929098"/>
            <a:ext cx="256424" cy="256424"/>
          </a:xfrm>
          <a:prstGeom prst="donut">
            <a:avLst>
              <a:gd name="adj" fmla="val 201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9" name="Circle: Hollow 178">
            <a:extLst>
              <a:ext uri="{FF2B5EF4-FFF2-40B4-BE49-F238E27FC236}">
                <a16:creationId xmlns:a16="http://schemas.microsoft.com/office/drawing/2014/main" id="{249A0000-48C9-454B-91F3-75F26A47C221}"/>
              </a:ext>
            </a:extLst>
          </p:cNvPr>
          <p:cNvSpPr/>
          <p:nvPr/>
        </p:nvSpPr>
        <p:spPr>
          <a:xfrm>
            <a:off x="3832365" y="3778351"/>
            <a:ext cx="256424" cy="256424"/>
          </a:xfrm>
          <a:prstGeom prst="donut">
            <a:avLst>
              <a:gd name="adj" fmla="val 201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0" name="Circle: Hollow 179">
            <a:extLst>
              <a:ext uri="{FF2B5EF4-FFF2-40B4-BE49-F238E27FC236}">
                <a16:creationId xmlns:a16="http://schemas.microsoft.com/office/drawing/2014/main" id="{A546381E-558F-40E3-96E7-BC87B7E7B2A6}"/>
              </a:ext>
            </a:extLst>
          </p:cNvPr>
          <p:cNvSpPr/>
          <p:nvPr/>
        </p:nvSpPr>
        <p:spPr>
          <a:xfrm>
            <a:off x="4638617" y="2825890"/>
            <a:ext cx="256424" cy="256424"/>
          </a:xfrm>
          <a:prstGeom prst="donut">
            <a:avLst>
              <a:gd name="adj" fmla="val 2014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4" grpId="0" animBg="1"/>
      <p:bldP spid="175" grpId="0" animBg="1"/>
      <p:bldP spid="176" grpId="0" animBg="1"/>
      <p:bldP spid="178" grpId="0" animBg="1"/>
      <p:bldP spid="179" grpId="0" animBg="1"/>
      <p:bldP spid="1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83" y="534239"/>
            <a:ext cx="7772400" cy="766940"/>
          </a:xfrm>
        </p:spPr>
        <p:txBody>
          <a:bodyPr>
            <a:normAutofit/>
          </a:bodyPr>
          <a:lstStyle/>
          <a:p>
            <a:r>
              <a:rPr lang="en-US" sz="3200" dirty="0"/>
              <a:t>Segment-based Two-level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952" y="1384183"/>
            <a:ext cx="8023167" cy="445490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Break each trajectories into segments.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Partition and build indexed directly on segments rather than trajectories.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075AC-3F1B-4536-93C0-43F25A99A5AD}"/>
              </a:ext>
            </a:extLst>
          </p:cNvPr>
          <p:cNvGrpSpPr/>
          <p:nvPr/>
        </p:nvGrpSpPr>
        <p:grpSpPr>
          <a:xfrm>
            <a:off x="4828795" y="2372168"/>
            <a:ext cx="3134534" cy="3203998"/>
            <a:chOff x="6416078" y="732998"/>
            <a:chExt cx="4577938" cy="46793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BE2DF3-5BD0-4CDD-A754-0DA9051FA101}"/>
                </a:ext>
              </a:extLst>
            </p:cNvPr>
            <p:cNvSpPr/>
            <p:nvPr/>
          </p:nvSpPr>
          <p:spPr>
            <a:xfrm>
              <a:off x="8385100" y="3482621"/>
              <a:ext cx="2608916" cy="1929766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4A2734D-E532-4615-B402-42A086A1B0C4}"/>
                </a:ext>
              </a:extLst>
            </p:cNvPr>
            <p:cNvSpPr/>
            <p:nvPr/>
          </p:nvSpPr>
          <p:spPr>
            <a:xfrm>
              <a:off x="8180666" y="1071955"/>
              <a:ext cx="2208500" cy="2408615"/>
            </a:xfrm>
            <a:prstGeom prst="rect">
              <a:avLst/>
            </a:prstGeom>
            <a:solidFill>
              <a:srgbClr val="FFD96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EF0D8F-73C1-4FD1-AF41-74E9CE28E36D}"/>
                </a:ext>
              </a:extLst>
            </p:cNvPr>
            <p:cNvSpPr/>
            <p:nvPr/>
          </p:nvSpPr>
          <p:spPr>
            <a:xfrm>
              <a:off x="6749877" y="732998"/>
              <a:ext cx="1598530" cy="218505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86C0AB-BE32-4396-BD3E-7D8481F80C4E}"/>
                </a:ext>
              </a:extLst>
            </p:cNvPr>
            <p:cNvSpPr/>
            <p:nvPr/>
          </p:nvSpPr>
          <p:spPr>
            <a:xfrm>
              <a:off x="6541812" y="2892780"/>
              <a:ext cx="1940303" cy="2033590"/>
            </a:xfrm>
            <a:prstGeom prst="rect">
              <a:avLst/>
            </a:prstGeom>
            <a:solidFill>
              <a:srgbClr val="C55A1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82B600C-DEDE-4875-8540-EE89B2BA4F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9127" y="3623583"/>
              <a:ext cx="1" cy="153159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EDFFBF-7F79-4537-9455-7F1749F24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83342" y="3637052"/>
              <a:ext cx="38285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355A11-6D8A-41D8-B0DD-64B469B244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71779" y="3110451"/>
              <a:ext cx="329938" cy="53272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0E9746-DC98-4222-A03C-D6473A37A11A}"/>
                </a:ext>
              </a:extLst>
            </p:cNvPr>
            <p:cNvCxnSpPr>
              <a:cxnSpLocks/>
            </p:cNvCxnSpPr>
            <p:nvPr/>
          </p:nvCxnSpPr>
          <p:spPr>
            <a:xfrm>
              <a:off x="8164559" y="3122695"/>
              <a:ext cx="41175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16791F-0B5E-48E5-8409-2164A0DB77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9123" y="1655545"/>
              <a:ext cx="942" cy="148234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699062C-1A84-4685-85FA-56F3BD7F96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4326" y="1327511"/>
              <a:ext cx="440454" cy="34651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4B1C1D-B646-4B0E-82AC-B630F90306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79148" y="2992467"/>
              <a:ext cx="765367" cy="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971AC77-6C25-48F4-8093-FC26096D4E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7642" y="2988877"/>
              <a:ext cx="454440" cy="197698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504F574-8710-4A3B-880D-7A8C2D224729}"/>
                </a:ext>
              </a:extLst>
            </p:cNvPr>
            <p:cNvCxnSpPr>
              <a:cxnSpLocks/>
            </p:cNvCxnSpPr>
            <p:nvPr/>
          </p:nvCxnSpPr>
          <p:spPr>
            <a:xfrm>
              <a:off x="6513553" y="2995521"/>
              <a:ext cx="1753615" cy="5203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59C61DF-BF7D-43B8-A86C-E53FD7A515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41336" y="3003120"/>
              <a:ext cx="1" cy="382239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A3179B8-6AA0-473C-A372-C6DC8F7B70E2}"/>
                </a:ext>
              </a:extLst>
            </p:cNvPr>
            <p:cNvSpPr/>
            <p:nvPr/>
          </p:nvSpPr>
          <p:spPr>
            <a:xfrm>
              <a:off x="6416730" y="3311846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46A33204-0711-4581-B4E4-20B5A1D8E0ED}"/>
                </a:ext>
              </a:extLst>
            </p:cNvPr>
            <p:cNvSpPr/>
            <p:nvPr/>
          </p:nvSpPr>
          <p:spPr>
            <a:xfrm>
              <a:off x="8894625" y="1203734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F15566-43F6-46BF-B654-100C6250B8DD}"/>
                    </a:ext>
                  </a:extLst>
                </p:cNvPr>
                <p:cNvSpPr txBox="1"/>
                <p:nvPr/>
              </p:nvSpPr>
              <p:spPr>
                <a:xfrm>
                  <a:off x="9117351" y="1140621"/>
                  <a:ext cx="466647" cy="584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1F15566-43F6-46BF-B654-100C6250B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17351" y="1140621"/>
                  <a:ext cx="466647" cy="584354"/>
                </a:xfrm>
                <a:prstGeom prst="rect">
                  <a:avLst/>
                </a:prstGeom>
                <a:blipFill>
                  <a:blip r:embed="rId3"/>
                  <a:stretch>
                    <a:fillRect r="-1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22A3863-F8B0-4372-BB27-7BB4DEA3EFE5}"/>
                    </a:ext>
                  </a:extLst>
                </p:cNvPr>
                <p:cNvSpPr txBox="1"/>
                <p:nvPr/>
              </p:nvSpPr>
              <p:spPr>
                <a:xfrm>
                  <a:off x="9826915" y="2413671"/>
                  <a:ext cx="607616" cy="584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22A3863-F8B0-4372-BB27-7BB4DEA3EF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6915" y="2413671"/>
                  <a:ext cx="607616" cy="5843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D4B3279A-520C-4356-A028-85AF7879854C}"/>
                </a:ext>
              </a:extLst>
            </p:cNvPr>
            <p:cNvSpPr/>
            <p:nvPr/>
          </p:nvSpPr>
          <p:spPr>
            <a:xfrm>
              <a:off x="6416078" y="2877287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C17DABCB-18D2-4E31-A806-B3309D389631}"/>
                </a:ext>
              </a:extLst>
            </p:cNvPr>
            <p:cNvSpPr/>
            <p:nvPr/>
          </p:nvSpPr>
          <p:spPr>
            <a:xfrm>
              <a:off x="7180178" y="2877288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4F9EB57A-AEA6-4BC3-AFB1-6B944E697CC1}"/>
                </a:ext>
              </a:extLst>
            </p:cNvPr>
            <p:cNvSpPr/>
            <p:nvPr/>
          </p:nvSpPr>
          <p:spPr>
            <a:xfrm>
              <a:off x="7739325" y="2870665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C500FEDF-1F76-488D-AEB6-B7358844AA72}"/>
                </a:ext>
              </a:extLst>
            </p:cNvPr>
            <p:cNvSpPr/>
            <p:nvPr/>
          </p:nvSpPr>
          <p:spPr>
            <a:xfrm>
              <a:off x="8151509" y="2864882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02BAE83-EC07-450A-9D15-C61018E3522F}"/>
                </a:ext>
              </a:extLst>
            </p:cNvPr>
            <p:cNvGrpSpPr/>
            <p:nvPr/>
          </p:nvGrpSpPr>
          <p:grpSpPr>
            <a:xfrm rot="5400000">
              <a:off x="6787539" y="2066487"/>
              <a:ext cx="971513" cy="618632"/>
              <a:chOff x="1865790" y="1381413"/>
              <a:chExt cx="971513" cy="618632"/>
            </a:xfrm>
          </p:grpSpPr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9A83A2F9-226D-4423-89DB-F26167980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90" y="1720743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BA69FAC-D420-405F-8E51-588A402E75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1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518ED4E-CC3F-406F-AA0B-9FC3A8AD178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1713626" y="1543552"/>
                <a:ext cx="330117" cy="583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49BF52F-B0BC-4C6E-B6AB-0DDDE5C401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0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47CE82D-4DAC-41E0-9C2F-961EBF8379B0}"/>
                </a:ext>
              </a:extLst>
            </p:cNvPr>
            <p:cNvCxnSpPr>
              <a:cxnSpLocks/>
            </p:cNvCxnSpPr>
            <p:nvPr/>
          </p:nvCxnSpPr>
          <p:spPr>
            <a:xfrm>
              <a:off x="7602052" y="3773925"/>
              <a:ext cx="350019" cy="0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9F0B40-D774-42ED-BE21-7C93C35E5D3F}"/>
                </a:ext>
              </a:extLst>
            </p:cNvPr>
            <p:cNvCxnSpPr>
              <a:cxnSpLocks/>
            </p:cNvCxnSpPr>
            <p:nvPr/>
          </p:nvCxnSpPr>
          <p:spPr>
            <a:xfrm>
              <a:off x="7939064" y="3773925"/>
              <a:ext cx="0" cy="27930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B76C09B-0EA3-4BEE-9156-D7E405327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2052" y="3473509"/>
              <a:ext cx="8704" cy="30041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727F876-2A1D-4661-942A-3FBFB7A3F2BF}"/>
                </a:ext>
              </a:extLst>
            </p:cNvPr>
            <p:cNvCxnSpPr>
              <a:cxnSpLocks/>
            </p:cNvCxnSpPr>
            <p:nvPr/>
          </p:nvCxnSpPr>
          <p:spPr>
            <a:xfrm>
              <a:off x="7935582" y="4050324"/>
              <a:ext cx="0" cy="3409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A5C9463-30AF-4CA7-A606-234DEEFD2A30}"/>
                </a:ext>
              </a:extLst>
            </p:cNvPr>
            <p:cNvCxnSpPr>
              <a:cxnSpLocks/>
            </p:cNvCxnSpPr>
            <p:nvPr/>
          </p:nvCxnSpPr>
          <p:spPr>
            <a:xfrm>
              <a:off x="7935582" y="4391260"/>
              <a:ext cx="3764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784974C-C607-40B2-B701-0C047AF147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2026" y="3279054"/>
              <a:ext cx="383048" cy="19445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BC4101-E2D5-4331-9889-A1DA3B4CC0BE}"/>
                </a:ext>
              </a:extLst>
            </p:cNvPr>
            <p:cNvGrpSpPr/>
            <p:nvPr/>
          </p:nvGrpSpPr>
          <p:grpSpPr>
            <a:xfrm rot="5400000">
              <a:off x="9751272" y="4575997"/>
              <a:ext cx="1174757" cy="425655"/>
              <a:chOff x="1662546" y="1711532"/>
              <a:chExt cx="1174757" cy="425655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C808708-79B7-4022-B549-FAC5EF0301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89" y="1720744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0612ADD-E4F4-4D0A-A8CF-1197465A28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1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FDFBC48-AFE3-4FC6-A900-9DCD8D80F4F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56327" y="1817751"/>
                <a:ext cx="425655" cy="2132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D172AB6-A227-4E93-B98B-270ACE739D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0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A7DAF0-FBF7-46E4-B089-E4940446E662}"/>
                </a:ext>
              </a:extLst>
            </p:cNvPr>
            <p:cNvGrpSpPr/>
            <p:nvPr/>
          </p:nvGrpSpPr>
          <p:grpSpPr>
            <a:xfrm rot="2648992">
              <a:off x="9201043" y="3727637"/>
              <a:ext cx="971514" cy="748800"/>
              <a:chOff x="1865789" y="1251245"/>
              <a:chExt cx="971514" cy="748800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21A7ECD-17E5-4DAF-BD14-249B8AAD7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89" y="1720744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4FC05CC-431D-426B-BF40-41993A4D55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0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77FE631-FF9B-4220-B461-C30D41695C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75764" y="1251245"/>
                <a:ext cx="383048" cy="46028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A589C820-9CF5-4A66-AE23-F229258CEF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1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126E2E8-BB5A-4AD6-AF45-F68AA47A1B01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8540231" y="2533757"/>
              <a:ext cx="1" cy="27930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CA1ABFC-CE84-47C1-ABCE-D2D8A06E2535}"/>
                </a:ext>
              </a:extLst>
            </p:cNvPr>
            <p:cNvGrpSpPr/>
            <p:nvPr/>
          </p:nvGrpSpPr>
          <p:grpSpPr>
            <a:xfrm rot="2648992">
              <a:off x="7521443" y="1143201"/>
              <a:ext cx="1101176" cy="746879"/>
              <a:chOff x="1713683" y="1344885"/>
              <a:chExt cx="1101176" cy="746879"/>
            </a:xfrm>
          </p:grpSpPr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8E1FE0E-1AB8-4F6B-936D-67CBF1AE24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90" y="1720743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19F4003-3E40-45CF-80BA-C5E3F71A71A9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2081345" y="1700558"/>
                <a:ext cx="414638" cy="1805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88891D9-8741-41A5-AD91-3EBF13D55A59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1713683" y="1344885"/>
                <a:ext cx="5714" cy="4244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1B6D4E0-F52B-4093-B931-90DC6925A0CA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>
                <a:off x="2517576" y="1866363"/>
                <a:ext cx="297283" cy="2254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9D668D2-AC34-4F77-826E-C587FD07E6B8}"/>
                </a:ext>
              </a:extLst>
            </p:cNvPr>
            <p:cNvGrpSpPr/>
            <p:nvPr/>
          </p:nvGrpSpPr>
          <p:grpSpPr>
            <a:xfrm rot="2648992">
              <a:off x="7100286" y="3758239"/>
              <a:ext cx="967024" cy="867372"/>
              <a:chOff x="1951505" y="930390"/>
              <a:chExt cx="967024" cy="867372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4FE2F29-15C1-45DD-80E6-C930B4C6EE1C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2134179" y="1369222"/>
                <a:ext cx="283182" cy="2887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3B068EF-B9C5-45D6-8B3E-090A83ADFD9E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>
                <a:off x="2237159" y="1512431"/>
                <a:ext cx="559243" cy="11630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AB48131-1419-4575-B673-0B2B304A09C0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>
                <a:off x="1951505" y="930390"/>
                <a:ext cx="170765" cy="5129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6E23D51-AD79-48C7-B023-ECE349F21DC8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2918194" y="1349946"/>
                <a:ext cx="335" cy="4478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37400A0-1DE9-4959-A4A2-217EA182D39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504873" y="2511405"/>
              <a:ext cx="350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B787BB4-3344-4850-8EC9-E4DBDF400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9094" y="2343940"/>
              <a:ext cx="455885" cy="243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0031E8-79F3-425A-98B6-76C040FD621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084763" y="2988646"/>
              <a:ext cx="637983" cy="54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3D85634-72BD-42EC-81BA-1BCB79D0A16D}"/>
                </a:ext>
              </a:extLst>
            </p:cNvPr>
            <p:cNvCxnSpPr>
              <a:cxnSpLocks/>
            </p:cNvCxnSpPr>
            <p:nvPr/>
          </p:nvCxnSpPr>
          <p:spPr>
            <a:xfrm>
              <a:off x="9154190" y="1905894"/>
              <a:ext cx="6615" cy="42867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EB8731F-70D7-446C-84BC-7E96717191A3}"/>
                </a:ext>
              </a:extLst>
            </p:cNvPr>
            <p:cNvGrpSpPr/>
            <p:nvPr/>
          </p:nvGrpSpPr>
          <p:grpSpPr>
            <a:xfrm rot="5400000">
              <a:off x="6898260" y="3424766"/>
              <a:ext cx="1370772" cy="281372"/>
              <a:chOff x="1923735" y="1718673"/>
              <a:chExt cx="1370772" cy="281372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DA07F13-E0B2-4E0D-9D37-9A24C78414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2990" y="1720743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06B1CF5-C2D8-43BB-9F91-734BDB3C20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0005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44E9CC8-09E6-403A-B4FC-EEB4D047580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016205" y="1626203"/>
                <a:ext cx="207628" cy="3925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8A52894A-335D-440F-8718-B288115B9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56524" y="1996600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73809D8-FEAE-4D64-BB14-35D94C4943B0}"/>
                </a:ext>
              </a:extLst>
            </p:cNvPr>
            <p:cNvCxnSpPr>
              <a:cxnSpLocks/>
            </p:cNvCxnSpPr>
            <p:nvPr/>
          </p:nvCxnSpPr>
          <p:spPr>
            <a:xfrm>
              <a:off x="7515937" y="2184190"/>
              <a:ext cx="1780" cy="69309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08A1E9-27AB-4BF8-B855-A405B4CEACA9}"/>
                </a:ext>
              </a:extLst>
            </p:cNvPr>
            <p:cNvGrpSpPr/>
            <p:nvPr/>
          </p:nvGrpSpPr>
          <p:grpSpPr>
            <a:xfrm>
              <a:off x="8392081" y="3974044"/>
              <a:ext cx="2572228" cy="591552"/>
              <a:chOff x="3282253" y="5671216"/>
              <a:chExt cx="2572228" cy="591552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360CB10-63E9-433F-A841-0C42DD34D28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640783" y="6253557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BF7C00D-9F4F-4D32-AAA0-03CFD0275D7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653789" y="5974256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178BEE2-9A9B-4AAC-AB33-E17D09B9BF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29" y="6071670"/>
                <a:ext cx="255519" cy="1910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8D2E846-11E9-4C22-8B14-C05728D389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82253" y="5974256"/>
                <a:ext cx="375019" cy="290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6B603DE-BAE9-48CE-9FDF-4CA6445E84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49591" y="6057900"/>
                <a:ext cx="504489" cy="137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DC3D22CC-1306-4A10-919E-8349394DB8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67323" y="5671216"/>
                <a:ext cx="0" cy="38668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95E7962-F19B-4BF5-8379-459577DE7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7323" y="5671216"/>
                <a:ext cx="5435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C0AF659-2B18-437C-90DE-6F4EDDA071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0902" y="5671216"/>
                <a:ext cx="5435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3BF12F-C17A-4147-A3EB-312BE77F509F}"/>
                </a:ext>
              </a:extLst>
            </p:cNvPr>
            <p:cNvGrpSpPr/>
            <p:nvPr/>
          </p:nvGrpSpPr>
          <p:grpSpPr>
            <a:xfrm>
              <a:off x="6800170" y="732998"/>
              <a:ext cx="2835192" cy="1138447"/>
              <a:chOff x="3019289" y="5295521"/>
              <a:chExt cx="2835192" cy="1138447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D73D37D6-279C-427B-91D1-CC3823D082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40784" y="6238488"/>
                <a:ext cx="406567" cy="1506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CE3C482-3FAD-40E1-9015-775A331E20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53789" y="5295521"/>
                <a:ext cx="236" cy="95803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A1B56C6-771F-46D7-9DA9-80823D6C0F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5874" y="6043095"/>
                <a:ext cx="3269" cy="39087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1D2F64D-E55D-4471-9781-0318E89413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19289" y="5295521"/>
                <a:ext cx="621493" cy="68218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86AF7A9-890A-4BDC-96E0-6B6A061283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5454" y="6057900"/>
                <a:ext cx="288626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9456D50-A57F-49E4-BF7D-006F80D51A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67323" y="5671216"/>
                <a:ext cx="0" cy="38668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22BEEA4-8E61-4C3A-82FE-4267F5B11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7323" y="5671216"/>
                <a:ext cx="5435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E4C17CF-B308-41DF-B19D-11310CEF1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0902" y="5671216"/>
                <a:ext cx="5435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4A9F3FE-52BA-4A69-AD36-41B40D6B8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23998" y="3494237"/>
              <a:ext cx="9102" cy="70191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773D5A7-64C6-4D44-AC72-F5CF1226AD0C}"/>
                </a:ext>
              </a:extLst>
            </p:cNvPr>
            <p:cNvCxnSpPr>
              <a:cxnSpLocks/>
            </p:cNvCxnSpPr>
            <p:nvPr/>
          </p:nvCxnSpPr>
          <p:spPr>
            <a:xfrm>
              <a:off x="9491137" y="2833855"/>
              <a:ext cx="652573" cy="66609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07AEFB2-5006-45DE-9858-34E65DFFA54C}"/>
                </a:ext>
              </a:extLst>
            </p:cNvPr>
            <p:cNvCxnSpPr>
              <a:cxnSpLocks/>
            </p:cNvCxnSpPr>
            <p:nvPr/>
          </p:nvCxnSpPr>
          <p:spPr>
            <a:xfrm>
              <a:off x="7582611" y="747951"/>
              <a:ext cx="1" cy="11451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407E2C3-1539-40BD-BB20-F2093E076AC3}"/>
                </a:ext>
              </a:extLst>
            </p:cNvPr>
            <p:cNvSpPr/>
            <p:nvPr/>
          </p:nvSpPr>
          <p:spPr>
            <a:xfrm>
              <a:off x="8478688" y="2827771"/>
              <a:ext cx="141050" cy="141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A85236B3-E655-49ED-8473-C2D37B10E19D}"/>
                </a:ext>
              </a:extLst>
            </p:cNvPr>
            <p:cNvSpPr/>
            <p:nvPr/>
          </p:nvSpPr>
          <p:spPr>
            <a:xfrm>
              <a:off x="8442622" y="2508623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0EF723-5703-47C9-8764-370E094D15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6335" y="2616599"/>
              <a:ext cx="314455" cy="390533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659FA3F-20B0-4D0B-BEDF-C32B7252EE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51234" y="2616597"/>
              <a:ext cx="643341" cy="574136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B643663F-91B4-49D4-B17F-9CBF1B481FD3}"/>
                </a:ext>
              </a:extLst>
            </p:cNvPr>
            <p:cNvSpPr/>
            <p:nvPr/>
          </p:nvSpPr>
          <p:spPr>
            <a:xfrm>
              <a:off x="9074177" y="3048408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7A0DCF26-B942-48E8-95F8-1A8BBCAB553C}"/>
                </a:ext>
              </a:extLst>
            </p:cNvPr>
            <p:cNvSpPr/>
            <p:nvPr/>
          </p:nvSpPr>
          <p:spPr>
            <a:xfrm>
              <a:off x="9489238" y="2861520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9085A728-EE9E-463B-8BA7-DE92E69BD3E8}"/>
                </a:ext>
              </a:extLst>
            </p:cNvPr>
            <p:cNvSpPr/>
            <p:nvPr/>
          </p:nvSpPr>
          <p:spPr>
            <a:xfrm>
              <a:off x="10214151" y="2850358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52504E1B-2958-4CAC-AE89-4062C7921A4B}"/>
                </a:ext>
              </a:extLst>
            </p:cNvPr>
            <p:cNvSpPr/>
            <p:nvPr/>
          </p:nvSpPr>
          <p:spPr>
            <a:xfrm>
              <a:off x="8433199" y="1580218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1ED502D3-E727-4C12-9E3F-ED464E0A5CD2}"/>
                </a:ext>
              </a:extLst>
            </p:cNvPr>
            <p:cNvSpPr/>
            <p:nvPr/>
          </p:nvSpPr>
          <p:spPr>
            <a:xfrm>
              <a:off x="8428404" y="2206106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>
              <a:extLst>
                <a:ext uri="{FF2B5EF4-FFF2-40B4-BE49-F238E27FC236}">
                  <a16:creationId xmlns:a16="http://schemas.microsoft.com/office/drawing/2014/main" id="{310B146F-FC35-4740-AA97-A19316422A71}"/>
                </a:ext>
              </a:extLst>
            </p:cNvPr>
            <p:cNvSpPr/>
            <p:nvPr/>
          </p:nvSpPr>
          <p:spPr>
            <a:xfrm>
              <a:off x="8436094" y="3005242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0C2EE4B4-EAE5-4A13-BD25-B97128C1A0C1}"/>
                </a:ext>
              </a:extLst>
            </p:cNvPr>
            <p:cNvSpPr/>
            <p:nvPr/>
          </p:nvSpPr>
          <p:spPr>
            <a:xfrm>
              <a:off x="8064328" y="2992363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Diamond 60">
              <a:extLst>
                <a:ext uri="{FF2B5EF4-FFF2-40B4-BE49-F238E27FC236}">
                  <a16:creationId xmlns:a16="http://schemas.microsoft.com/office/drawing/2014/main" id="{209B0686-18BB-4621-88A2-6F967113F594}"/>
                </a:ext>
              </a:extLst>
            </p:cNvPr>
            <p:cNvSpPr/>
            <p:nvPr/>
          </p:nvSpPr>
          <p:spPr>
            <a:xfrm>
              <a:off x="8383403" y="3515179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A94891D4-377A-4A90-A891-2124F7A84276}"/>
                </a:ext>
              </a:extLst>
            </p:cNvPr>
            <p:cNvSpPr/>
            <p:nvPr/>
          </p:nvSpPr>
          <p:spPr>
            <a:xfrm>
              <a:off x="8721841" y="3515179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iamond 62">
              <a:extLst>
                <a:ext uri="{FF2B5EF4-FFF2-40B4-BE49-F238E27FC236}">
                  <a16:creationId xmlns:a16="http://schemas.microsoft.com/office/drawing/2014/main" id="{AE19964A-64E8-408B-8A56-CE34A607294E}"/>
                </a:ext>
              </a:extLst>
            </p:cNvPr>
            <p:cNvSpPr/>
            <p:nvPr/>
          </p:nvSpPr>
          <p:spPr>
            <a:xfrm>
              <a:off x="8733205" y="5021278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8F977E-FFF4-4EDB-AE36-C9A6BCFDB092}"/>
                    </a:ext>
                  </a:extLst>
                </p:cNvPr>
                <p:cNvSpPr txBox="1"/>
                <p:nvPr/>
              </p:nvSpPr>
              <p:spPr>
                <a:xfrm>
                  <a:off x="8503288" y="2818561"/>
                  <a:ext cx="442493" cy="584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768F977E-FFF4-4EDB-AE36-C9A6BCFDB0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03288" y="2818561"/>
                  <a:ext cx="442493" cy="584354"/>
                </a:xfrm>
                <a:prstGeom prst="rect">
                  <a:avLst/>
                </a:prstGeom>
                <a:blipFill>
                  <a:blip r:embed="rId5"/>
                  <a:stretch>
                    <a:fillRect r="-10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Diamond 64">
              <a:extLst>
                <a:ext uri="{FF2B5EF4-FFF2-40B4-BE49-F238E27FC236}">
                  <a16:creationId xmlns:a16="http://schemas.microsoft.com/office/drawing/2014/main" id="{52AC962C-5295-4D21-9A60-CD1B27F619AC}"/>
                </a:ext>
              </a:extLst>
            </p:cNvPr>
            <p:cNvSpPr/>
            <p:nvPr/>
          </p:nvSpPr>
          <p:spPr>
            <a:xfrm>
              <a:off x="8733205" y="4298741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5CF52C6-B349-492A-99FD-CDBA640E3940}"/>
              </a:ext>
            </a:extLst>
          </p:cNvPr>
          <p:cNvGrpSpPr/>
          <p:nvPr/>
        </p:nvGrpSpPr>
        <p:grpSpPr>
          <a:xfrm>
            <a:off x="1059994" y="2372167"/>
            <a:ext cx="3134534" cy="3203998"/>
            <a:chOff x="996546" y="694006"/>
            <a:chExt cx="4577938" cy="4679389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2B56B93-0812-4B11-9644-374C109C4469}"/>
                </a:ext>
              </a:extLst>
            </p:cNvPr>
            <p:cNvSpPr/>
            <p:nvPr/>
          </p:nvSpPr>
          <p:spPr>
            <a:xfrm>
              <a:off x="2965568" y="2787381"/>
              <a:ext cx="2608916" cy="2586014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660C8BE-3C87-4879-B91B-4D799ED2765B}"/>
                </a:ext>
              </a:extLst>
            </p:cNvPr>
            <p:cNvSpPr/>
            <p:nvPr/>
          </p:nvSpPr>
          <p:spPr>
            <a:xfrm>
              <a:off x="1092628" y="1250525"/>
              <a:ext cx="3850120" cy="3865663"/>
            </a:xfrm>
            <a:prstGeom prst="rect">
              <a:avLst/>
            </a:prstGeom>
            <a:solidFill>
              <a:srgbClr val="FFD96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F515E79-0BA0-43A6-B3B0-9E768669BFED}"/>
                </a:ext>
              </a:extLst>
            </p:cNvPr>
            <p:cNvSpPr/>
            <p:nvPr/>
          </p:nvSpPr>
          <p:spPr>
            <a:xfrm>
              <a:off x="1330344" y="694006"/>
              <a:ext cx="2895129" cy="2185059"/>
            </a:xfrm>
            <a:prstGeom prst="rect">
              <a:avLst/>
            </a:prstGeom>
            <a:solidFill>
              <a:srgbClr val="54823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C32F377C-9CD4-4062-9DF0-E9AFE4C0C9EE}"/>
                </a:ext>
              </a:extLst>
            </p:cNvPr>
            <p:cNvSpPr/>
            <p:nvPr/>
          </p:nvSpPr>
          <p:spPr>
            <a:xfrm>
              <a:off x="1756410" y="2121817"/>
              <a:ext cx="1410403" cy="2742212"/>
            </a:xfrm>
            <a:prstGeom prst="rect">
              <a:avLst/>
            </a:prstGeom>
            <a:solidFill>
              <a:srgbClr val="C55A11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54246EE-1CAD-4E81-B90C-0A3FF43950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9595" y="3584591"/>
              <a:ext cx="1" cy="153159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E2C453B-9D97-40C2-805A-B55F5ED70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3810" y="3598060"/>
              <a:ext cx="38285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0A72CA0C-5B79-45C0-8DE7-FF9350DCBA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2247" y="3071459"/>
              <a:ext cx="329938" cy="53272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480AC276-AFD9-4AB7-9504-342593B768F7}"/>
                </a:ext>
              </a:extLst>
            </p:cNvPr>
            <p:cNvCxnSpPr>
              <a:cxnSpLocks/>
            </p:cNvCxnSpPr>
            <p:nvPr/>
          </p:nvCxnSpPr>
          <p:spPr>
            <a:xfrm>
              <a:off x="2745027" y="3083703"/>
              <a:ext cx="41175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CA24B5C-797A-472F-852E-F000CD717F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9591" y="1616553"/>
              <a:ext cx="942" cy="148234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08D3B3D5-0F81-4710-9158-B1207ADE7F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4794" y="1288519"/>
              <a:ext cx="440454" cy="34651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7E7EAE6-46D5-4B59-BACE-967D19427F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616" y="2953475"/>
              <a:ext cx="765367" cy="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B01A889B-CC3E-4A4E-BF9C-788915FD55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8110" y="2949885"/>
              <a:ext cx="454440" cy="197698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58A2ADCB-2248-4DAD-9F29-BBBBFA1A4C0B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21" y="2956529"/>
              <a:ext cx="1753615" cy="5203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C5FC99E3-44C8-446B-B634-622912C751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1804" y="2964128"/>
              <a:ext cx="1" cy="382239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Isosceles Triangle 120">
              <a:extLst>
                <a:ext uri="{FF2B5EF4-FFF2-40B4-BE49-F238E27FC236}">
                  <a16:creationId xmlns:a16="http://schemas.microsoft.com/office/drawing/2014/main" id="{40BDC5FE-507C-4993-A439-4E0661B4467B}"/>
                </a:ext>
              </a:extLst>
            </p:cNvPr>
            <p:cNvSpPr/>
            <p:nvPr/>
          </p:nvSpPr>
          <p:spPr>
            <a:xfrm>
              <a:off x="997198" y="3272854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Diamond 121">
              <a:extLst>
                <a:ext uri="{FF2B5EF4-FFF2-40B4-BE49-F238E27FC236}">
                  <a16:creationId xmlns:a16="http://schemas.microsoft.com/office/drawing/2014/main" id="{A2372F88-17E5-441F-9AEC-A859931439AB}"/>
                </a:ext>
              </a:extLst>
            </p:cNvPr>
            <p:cNvSpPr/>
            <p:nvPr/>
          </p:nvSpPr>
          <p:spPr>
            <a:xfrm>
              <a:off x="3475093" y="1164742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4CDA7CFF-BD62-4328-88C1-0CE1FC10D1DC}"/>
                    </a:ext>
                  </a:extLst>
                </p:cNvPr>
                <p:cNvSpPr txBox="1"/>
                <p:nvPr/>
              </p:nvSpPr>
              <p:spPr>
                <a:xfrm>
                  <a:off x="3697819" y="1101629"/>
                  <a:ext cx="466647" cy="584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4CDA7CFF-BD62-4328-88C1-0CE1FC10D1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7819" y="1101629"/>
                  <a:ext cx="466647" cy="584354"/>
                </a:xfrm>
                <a:prstGeom prst="rect">
                  <a:avLst/>
                </a:prstGeom>
                <a:blipFill>
                  <a:blip r:embed="rId6"/>
                  <a:stretch>
                    <a:fillRect r="-169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BC076430-12B6-4D4C-AFD3-55A0CBE912FF}"/>
                    </a:ext>
                  </a:extLst>
                </p:cNvPr>
                <p:cNvSpPr txBox="1"/>
                <p:nvPr/>
              </p:nvSpPr>
              <p:spPr>
                <a:xfrm>
                  <a:off x="4407385" y="2341146"/>
                  <a:ext cx="607616" cy="584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BC076430-12B6-4D4C-AFD3-55A0CBE91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7385" y="2341146"/>
                  <a:ext cx="607616" cy="5843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Isosceles Triangle 124">
              <a:extLst>
                <a:ext uri="{FF2B5EF4-FFF2-40B4-BE49-F238E27FC236}">
                  <a16:creationId xmlns:a16="http://schemas.microsoft.com/office/drawing/2014/main" id="{19288153-B0B6-4297-A64A-027F200C16C3}"/>
                </a:ext>
              </a:extLst>
            </p:cNvPr>
            <p:cNvSpPr/>
            <p:nvPr/>
          </p:nvSpPr>
          <p:spPr>
            <a:xfrm>
              <a:off x="996546" y="2838295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Isosceles Triangle 125">
              <a:extLst>
                <a:ext uri="{FF2B5EF4-FFF2-40B4-BE49-F238E27FC236}">
                  <a16:creationId xmlns:a16="http://schemas.microsoft.com/office/drawing/2014/main" id="{E4B10E65-EDA5-4C30-9647-9ECAF72D0CC9}"/>
                </a:ext>
              </a:extLst>
            </p:cNvPr>
            <p:cNvSpPr/>
            <p:nvPr/>
          </p:nvSpPr>
          <p:spPr>
            <a:xfrm>
              <a:off x="1760646" y="2838296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Isosceles Triangle 126">
              <a:extLst>
                <a:ext uri="{FF2B5EF4-FFF2-40B4-BE49-F238E27FC236}">
                  <a16:creationId xmlns:a16="http://schemas.microsoft.com/office/drawing/2014/main" id="{A955B09E-02C1-49A5-8ECD-C57B0E698575}"/>
                </a:ext>
              </a:extLst>
            </p:cNvPr>
            <p:cNvSpPr/>
            <p:nvPr/>
          </p:nvSpPr>
          <p:spPr>
            <a:xfrm>
              <a:off x="2319793" y="2831673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Isosceles Triangle 127">
              <a:extLst>
                <a:ext uri="{FF2B5EF4-FFF2-40B4-BE49-F238E27FC236}">
                  <a16:creationId xmlns:a16="http://schemas.microsoft.com/office/drawing/2014/main" id="{F13445A3-284F-4998-AC6A-3C8935512909}"/>
                </a:ext>
              </a:extLst>
            </p:cNvPr>
            <p:cNvSpPr/>
            <p:nvPr/>
          </p:nvSpPr>
          <p:spPr>
            <a:xfrm>
              <a:off x="2731977" y="2825890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054F4B88-9706-4823-B580-015EDD87C996}"/>
                </a:ext>
              </a:extLst>
            </p:cNvPr>
            <p:cNvGrpSpPr/>
            <p:nvPr/>
          </p:nvGrpSpPr>
          <p:grpSpPr>
            <a:xfrm rot="5400000">
              <a:off x="1368007" y="2027495"/>
              <a:ext cx="971513" cy="618632"/>
              <a:chOff x="1865790" y="1381413"/>
              <a:chExt cx="971513" cy="618632"/>
            </a:xfrm>
          </p:grpSpPr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6136E52F-E775-4969-A2DE-832C6F3BD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90" y="1720743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01AE0CB8-A811-43F7-9568-69C7B91643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1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94A98108-97FC-4A84-84C0-A43A29B680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1713626" y="1543552"/>
                <a:ext cx="330117" cy="583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D12F4BC4-3F6E-426C-8985-DB74480610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0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0D9FAFE-D4D0-4EEE-BC2C-F8E71BC321A5}"/>
                </a:ext>
              </a:extLst>
            </p:cNvPr>
            <p:cNvCxnSpPr>
              <a:cxnSpLocks/>
            </p:cNvCxnSpPr>
            <p:nvPr/>
          </p:nvCxnSpPr>
          <p:spPr>
            <a:xfrm>
              <a:off x="2182520" y="3734933"/>
              <a:ext cx="350019" cy="0"/>
            </a:xfrm>
            <a:prstGeom prst="line">
              <a:avLst/>
            </a:prstGeom>
            <a:ln w="28575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EF7A881-4A40-4629-8759-4EA702499F0F}"/>
                </a:ext>
              </a:extLst>
            </p:cNvPr>
            <p:cNvCxnSpPr>
              <a:cxnSpLocks/>
            </p:cNvCxnSpPr>
            <p:nvPr/>
          </p:nvCxnSpPr>
          <p:spPr>
            <a:xfrm>
              <a:off x="2519532" y="3734933"/>
              <a:ext cx="0" cy="27930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5FC7AB41-33B8-47F3-8D39-76CB2193C2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2520" y="3434517"/>
              <a:ext cx="8704" cy="30041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BDFA686-A745-43D8-874D-1F2EBE22EF26}"/>
                </a:ext>
              </a:extLst>
            </p:cNvPr>
            <p:cNvCxnSpPr>
              <a:cxnSpLocks/>
            </p:cNvCxnSpPr>
            <p:nvPr/>
          </p:nvCxnSpPr>
          <p:spPr>
            <a:xfrm>
              <a:off x="2516050" y="4011332"/>
              <a:ext cx="0" cy="3409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7C5AAFFF-516D-4F46-B19D-DA08BB648E7A}"/>
                </a:ext>
              </a:extLst>
            </p:cNvPr>
            <p:cNvCxnSpPr>
              <a:cxnSpLocks/>
            </p:cNvCxnSpPr>
            <p:nvPr/>
          </p:nvCxnSpPr>
          <p:spPr>
            <a:xfrm>
              <a:off x="2516050" y="4352268"/>
              <a:ext cx="37648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0E72F53-4637-4493-9DB3-728755487E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2494" y="3240062"/>
              <a:ext cx="383048" cy="19445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6FC73181-9210-4358-82E1-8954E1C0487F}"/>
                </a:ext>
              </a:extLst>
            </p:cNvPr>
            <p:cNvGrpSpPr/>
            <p:nvPr/>
          </p:nvGrpSpPr>
          <p:grpSpPr>
            <a:xfrm rot="5400000">
              <a:off x="4331740" y="4537005"/>
              <a:ext cx="1174757" cy="425655"/>
              <a:chOff x="1662546" y="1711532"/>
              <a:chExt cx="1174757" cy="425655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453BD68F-DF9E-411F-8C2E-F318DB9D0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89" y="1720744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4889F4BF-1D59-46F0-AE36-68F078C6D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1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C846CB11-8968-4E38-962A-4E890F32F8E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56327" y="1817751"/>
                <a:ext cx="425655" cy="2132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0ABF6902-E566-4D97-A658-81CE2BDF62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0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1FB3910C-70B1-4549-9F6D-08D618D122C1}"/>
                </a:ext>
              </a:extLst>
            </p:cNvPr>
            <p:cNvGrpSpPr/>
            <p:nvPr/>
          </p:nvGrpSpPr>
          <p:grpSpPr>
            <a:xfrm rot="2648992">
              <a:off x="3781511" y="3688645"/>
              <a:ext cx="971514" cy="748800"/>
              <a:chOff x="1865789" y="1251245"/>
              <a:chExt cx="971514" cy="748800"/>
            </a:xfrm>
          </p:grpSpPr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3FB8381A-B0C5-496E-8F94-1393DE0873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89" y="1720744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92DA8E39-1BC1-4DA5-8EE2-E1BB03A02A8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02800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91A3ECF-B734-4CC9-8691-436D81DDC7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75764" y="1251245"/>
                <a:ext cx="383048" cy="46028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E9619C77-6843-4C3B-A891-C63E3ADA86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99320" y="1996601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84E7A85-3C0B-49AC-BC90-73469154F3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1049" y="2634416"/>
              <a:ext cx="277907" cy="1300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84E4A26B-DBCA-4D97-9FFB-D178ACF6A6E8}"/>
                </a:ext>
              </a:extLst>
            </p:cNvPr>
            <p:cNvGrpSpPr/>
            <p:nvPr/>
          </p:nvGrpSpPr>
          <p:grpSpPr>
            <a:xfrm rot="2648992">
              <a:off x="2101911" y="1104209"/>
              <a:ext cx="1101176" cy="746879"/>
              <a:chOff x="1713683" y="1344885"/>
              <a:chExt cx="1101176" cy="746879"/>
            </a:xfrm>
          </p:grpSpPr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D281B62-0413-459B-97CD-42B02D344D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790" y="1720743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41C51B11-4C48-4B08-93C7-0339F5ECE38F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2081345" y="1700558"/>
                <a:ext cx="414638" cy="18058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BD2D75FA-B286-4970-B87D-8C7C0EB90921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1713683" y="1344885"/>
                <a:ext cx="5714" cy="42440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4F391309-C0CE-4385-BDFE-4693FBF3F2C7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>
                <a:off x="2517576" y="1866363"/>
                <a:ext cx="297283" cy="22540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5B6EF76-203A-474A-84A4-9E4F600779D7}"/>
                </a:ext>
              </a:extLst>
            </p:cNvPr>
            <p:cNvGrpSpPr/>
            <p:nvPr/>
          </p:nvGrpSpPr>
          <p:grpSpPr>
            <a:xfrm rot="2648992">
              <a:off x="1680754" y="3719247"/>
              <a:ext cx="967024" cy="867372"/>
              <a:chOff x="1951505" y="930390"/>
              <a:chExt cx="967024" cy="867372"/>
            </a:xfrm>
          </p:grpSpPr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A5ECA605-ED4D-433D-A54E-DF8A38FB9D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2134179" y="1369222"/>
                <a:ext cx="283182" cy="2887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4C0E8D4-B78D-4CC4-8674-53EED0EA7695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>
                <a:off x="2237159" y="1512431"/>
                <a:ext cx="559243" cy="11630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07DCEF0-B665-407C-A5DE-165720AE416A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>
                <a:off x="1951505" y="930390"/>
                <a:ext cx="170765" cy="512917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66B73B8-57F9-4A01-93BE-A2BAFBB71FCE}"/>
                  </a:ext>
                </a:extLst>
              </p:cNvPr>
              <p:cNvCxnSpPr>
                <a:cxnSpLocks/>
              </p:cNvCxnSpPr>
              <p:nvPr/>
            </p:nvCxnSpPr>
            <p:spPr>
              <a:xfrm rot="18951008" flipH="1">
                <a:off x="2918194" y="1349946"/>
                <a:ext cx="335" cy="4478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64C068B7-BA15-4CD4-B28A-0C861D8488D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85341" y="2472413"/>
              <a:ext cx="35001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C74D9A98-2069-4110-BA15-58A6804EE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69562" y="2304948"/>
              <a:ext cx="455885" cy="243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A343B8CE-38D1-489E-A31D-9A59C59BD99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665231" y="2949654"/>
              <a:ext cx="637983" cy="542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744A3DA-17F3-41A8-BC60-5D5E43F3C2D5}"/>
                </a:ext>
              </a:extLst>
            </p:cNvPr>
            <p:cNvCxnSpPr>
              <a:cxnSpLocks/>
            </p:cNvCxnSpPr>
            <p:nvPr/>
          </p:nvCxnSpPr>
          <p:spPr>
            <a:xfrm>
              <a:off x="3734658" y="1866902"/>
              <a:ext cx="6615" cy="42867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FBE91BF-187D-4D86-8FD4-4C88B300EEF8}"/>
                </a:ext>
              </a:extLst>
            </p:cNvPr>
            <p:cNvGrpSpPr/>
            <p:nvPr/>
          </p:nvGrpSpPr>
          <p:grpSpPr>
            <a:xfrm rot="5400000">
              <a:off x="1478728" y="3385774"/>
              <a:ext cx="1370772" cy="281372"/>
              <a:chOff x="1923735" y="1718673"/>
              <a:chExt cx="1370772" cy="281372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CD9AFE5-1163-4E8C-A868-D700E23AAC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2990" y="1720743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ED487FC7-E997-43B1-9F85-646B79D454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60005" y="1720743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27956854-C3D2-4C80-ABF6-AF99ABFC5CB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016205" y="1626203"/>
                <a:ext cx="207628" cy="39256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F7ADDD6E-63DC-4FC2-B89D-C95933C834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56524" y="1996600"/>
                <a:ext cx="637983" cy="54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662CCF5E-D2B9-4AD8-8E0C-90816AD2D5A2}"/>
                </a:ext>
              </a:extLst>
            </p:cNvPr>
            <p:cNvCxnSpPr>
              <a:cxnSpLocks/>
            </p:cNvCxnSpPr>
            <p:nvPr/>
          </p:nvCxnSpPr>
          <p:spPr>
            <a:xfrm>
              <a:off x="2096405" y="2145198"/>
              <a:ext cx="1780" cy="693098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02617D71-05A7-42BA-B9C7-19E470D143C5}"/>
                </a:ext>
              </a:extLst>
            </p:cNvPr>
            <p:cNvGrpSpPr/>
            <p:nvPr/>
          </p:nvGrpSpPr>
          <p:grpSpPr>
            <a:xfrm>
              <a:off x="2972549" y="3935052"/>
              <a:ext cx="2572228" cy="591552"/>
              <a:chOff x="3282253" y="5671216"/>
              <a:chExt cx="2572228" cy="591552"/>
            </a:xfrm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0E254649-5E14-4B12-A9D4-635C0BD9579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640783" y="6253557"/>
                <a:ext cx="35001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350C3751-304B-43B8-BF6C-7A0391962627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3653789" y="5974256"/>
                <a:ext cx="1" cy="27930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F939FA4B-10A5-42A0-A67C-A37E43FC385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80829" y="6071670"/>
                <a:ext cx="255519" cy="1910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4AF925FA-DD58-42D4-927C-EC43E7C70B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82253" y="5974256"/>
                <a:ext cx="375019" cy="2903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0CA32289-4F28-4056-B4F5-1C756FABFA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49591" y="6057900"/>
                <a:ext cx="504489" cy="1377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E7E1114-B6E5-469A-A3BF-BA9AAC2A5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67323" y="5671216"/>
                <a:ext cx="0" cy="38668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003CF6DD-BD1F-4308-B668-B2FA20B162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7323" y="5671216"/>
                <a:ext cx="5435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38902B10-71E0-4A4F-A761-25D3D62D5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10902" y="5671216"/>
                <a:ext cx="54357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53E918F0-89E9-4842-BC68-8125B1525F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02133" y="1636973"/>
              <a:ext cx="406567" cy="15069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F6F5A46F-0FD1-49AB-83B7-6F16EFEADA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5138" y="694006"/>
              <a:ext cx="236" cy="95803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6BB4398F-88F7-4BF4-BA5F-1C1F80E2ED39}"/>
                </a:ext>
              </a:extLst>
            </p:cNvPr>
            <p:cNvCxnSpPr>
              <a:cxnSpLocks/>
            </p:cNvCxnSpPr>
            <p:nvPr/>
          </p:nvCxnSpPr>
          <p:spPr>
            <a:xfrm>
              <a:off x="2607223" y="1441580"/>
              <a:ext cx="3269" cy="39087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061807F-45B8-478A-89D6-26E2C3E57F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0638" y="694006"/>
              <a:ext cx="621493" cy="68218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E2E5D1A8-0F83-40DF-BA96-4DC461002346}"/>
                </a:ext>
              </a:extLst>
            </p:cNvPr>
            <p:cNvCxnSpPr>
              <a:cxnSpLocks/>
            </p:cNvCxnSpPr>
            <p:nvPr/>
          </p:nvCxnSpPr>
          <p:spPr>
            <a:xfrm>
              <a:off x="2826803" y="1456385"/>
              <a:ext cx="29799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4BD5F2E-42AB-4570-AB9E-312374C0A7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8672" y="1069701"/>
              <a:ext cx="0" cy="38668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9BE285F7-387E-470E-A7CE-6C2079F0455B}"/>
                </a:ext>
              </a:extLst>
            </p:cNvPr>
            <p:cNvCxnSpPr>
              <a:cxnSpLocks/>
            </p:cNvCxnSpPr>
            <p:nvPr/>
          </p:nvCxnSpPr>
          <p:spPr>
            <a:xfrm>
              <a:off x="3128672" y="1069701"/>
              <a:ext cx="54357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5B22B51-9C9D-4099-9359-EEB801140D29}"/>
                </a:ext>
              </a:extLst>
            </p:cNvPr>
            <p:cNvCxnSpPr>
              <a:cxnSpLocks/>
            </p:cNvCxnSpPr>
            <p:nvPr/>
          </p:nvCxnSpPr>
          <p:spPr>
            <a:xfrm>
              <a:off x="3672251" y="1069701"/>
              <a:ext cx="543579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AACDBBC-A2E3-48BC-92A7-A9793544CC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4466" y="3455245"/>
              <a:ext cx="9102" cy="70191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56D1745-5B84-49A0-AB7E-56B2E5DE4315}"/>
                </a:ext>
              </a:extLst>
            </p:cNvPr>
            <p:cNvCxnSpPr>
              <a:cxnSpLocks/>
            </p:cNvCxnSpPr>
            <p:nvPr/>
          </p:nvCxnSpPr>
          <p:spPr>
            <a:xfrm>
              <a:off x="4071605" y="2794863"/>
              <a:ext cx="652573" cy="66609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14711F82-4287-4621-8C81-906D11C80A98}"/>
                </a:ext>
              </a:extLst>
            </p:cNvPr>
            <p:cNvCxnSpPr>
              <a:cxnSpLocks/>
            </p:cNvCxnSpPr>
            <p:nvPr/>
          </p:nvCxnSpPr>
          <p:spPr>
            <a:xfrm>
              <a:off x="2163079" y="708959"/>
              <a:ext cx="1" cy="114519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9F594BD-888D-40A7-99C7-BE5B7349DD4E}"/>
                </a:ext>
              </a:extLst>
            </p:cNvPr>
            <p:cNvSpPr/>
            <p:nvPr/>
          </p:nvSpPr>
          <p:spPr>
            <a:xfrm>
              <a:off x="3059156" y="2788779"/>
              <a:ext cx="141050" cy="14105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A9AB887E-8EEC-4894-B07A-CA59C7B965BB}"/>
                </a:ext>
              </a:extLst>
            </p:cNvPr>
            <p:cNvSpPr/>
            <p:nvPr/>
          </p:nvSpPr>
          <p:spPr>
            <a:xfrm>
              <a:off x="3023090" y="2469631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ABB59360-2AC2-4156-A2C9-CE62A98FE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26803" y="2577607"/>
              <a:ext cx="314455" cy="390533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3A9366A-2CFA-4C8E-936B-3FB03B1801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31702" y="2577605"/>
              <a:ext cx="643341" cy="574136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Isosceles Triangle 162">
              <a:extLst>
                <a:ext uri="{FF2B5EF4-FFF2-40B4-BE49-F238E27FC236}">
                  <a16:creationId xmlns:a16="http://schemas.microsoft.com/office/drawing/2014/main" id="{B0B999B2-0C2E-4FCA-B26F-877600B2775A}"/>
                </a:ext>
              </a:extLst>
            </p:cNvPr>
            <p:cNvSpPr/>
            <p:nvPr/>
          </p:nvSpPr>
          <p:spPr>
            <a:xfrm>
              <a:off x="3654645" y="3009416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Isosceles Triangle 163">
              <a:extLst>
                <a:ext uri="{FF2B5EF4-FFF2-40B4-BE49-F238E27FC236}">
                  <a16:creationId xmlns:a16="http://schemas.microsoft.com/office/drawing/2014/main" id="{5BAF42D3-A404-4E20-8C80-7934421A39B8}"/>
                </a:ext>
              </a:extLst>
            </p:cNvPr>
            <p:cNvSpPr/>
            <p:nvPr/>
          </p:nvSpPr>
          <p:spPr>
            <a:xfrm>
              <a:off x="4069706" y="2822528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Isosceles Triangle 164">
              <a:extLst>
                <a:ext uri="{FF2B5EF4-FFF2-40B4-BE49-F238E27FC236}">
                  <a16:creationId xmlns:a16="http://schemas.microsoft.com/office/drawing/2014/main" id="{1EC17AE8-468C-4307-AC22-0C5853F2FF03}"/>
                </a:ext>
              </a:extLst>
            </p:cNvPr>
            <p:cNvSpPr/>
            <p:nvPr/>
          </p:nvSpPr>
          <p:spPr>
            <a:xfrm>
              <a:off x="4794619" y="2811366"/>
              <a:ext cx="235866" cy="203333"/>
            </a:xfrm>
            <a:prstGeom prst="triangle">
              <a:avLst/>
            </a:prstGeom>
            <a:solidFill>
              <a:srgbClr val="C55A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Diamond 165">
              <a:extLst>
                <a:ext uri="{FF2B5EF4-FFF2-40B4-BE49-F238E27FC236}">
                  <a16:creationId xmlns:a16="http://schemas.microsoft.com/office/drawing/2014/main" id="{E29699C9-9DFE-4445-A829-572583D27365}"/>
                </a:ext>
              </a:extLst>
            </p:cNvPr>
            <p:cNvSpPr/>
            <p:nvPr/>
          </p:nvSpPr>
          <p:spPr>
            <a:xfrm>
              <a:off x="3013667" y="1541226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Diamond 166">
              <a:extLst>
                <a:ext uri="{FF2B5EF4-FFF2-40B4-BE49-F238E27FC236}">
                  <a16:creationId xmlns:a16="http://schemas.microsoft.com/office/drawing/2014/main" id="{00AC3B34-7C74-44BE-9F4E-A86DD9759480}"/>
                </a:ext>
              </a:extLst>
            </p:cNvPr>
            <p:cNvSpPr/>
            <p:nvPr/>
          </p:nvSpPr>
          <p:spPr>
            <a:xfrm>
              <a:off x="3008872" y="2167114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Diamond 167">
              <a:extLst>
                <a:ext uri="{FF2B5EF4-FFF2-40B4-BE49-F238E27FC236}">
                  <a16:creationId xmlns:a16="http://schemas.microsoft.com/office/drawing/2014/main" id="{0C59EA30-A8AD-4B11-910E-B9DC3748312D}"/>
                </a:ext>
              </a:extLst>
            </p:cNvPr>
            <p:cNvSpPr/>
            <p:nvPr/>
          </p:nvSpPr>
          <p:spPr>
            <a:xfrm>
              <a:off x="3016562" y="2966250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Diamond 168">
              <a:extLst>
                <a:ext uri="{FF2B5EF4-FFF2-40B4-BE49-F238E27FC236}">
                  <a16:creationId xmlns:a16="http://schemas.microsoft.com/office/drawing/2014/main" id="{48F9A9B5-CC24-45AE-BDF8-A94AECF0A249}"/>
                </a:ext>
              </a:extLst>
            </p:cNvPr>
            <p:cNvSpPr/>
            <p:nvPr/>
          </p:nvSpPr>
          <p:spPr>
            <a:xfrm>
              <a:off x="2644796" y="2953371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Diamond 169">
              <a:extLst>
                <a:ext uri="{FF2B5EF4-FFF2-40B4-BE49-F238E27FC236}">
                  <a16:creationId xmlns:a16="http://schemas.microsoft.com/office/drawing/2014/main" id="{B5EA8D5A-D7AD-4F3F-908C-1715A909B2D6}"/>
                </a:ext>
              </a:extLst>
            </p:cNvPr>
            <p:cNvSpPr/>
            <p:nvPr/>
          </p:nvSpPr>
          <p:spPr>
            <a:xfrm>
              <a:off x="2963871" y="3476187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Diamond 170">
              <a:extLst>
                <a:ext uri="{FF2B5EF4-FFF2-40B4-BE49-F238E27FC236}">
                  <a16:creationId xmlns:a16="http://schemas.microsoft.com/office/drawing/2014/main" id="{773EE609-8305-495C-A9A5-B8D33A9711B8}"/>
                </a:ext>
              </a:extLst>
            </p:cNvPr>
            <p:cNvSpPr/>
            <p:nvPr/>
          </p:nvSpPr>
          <p:spPr>
            <a:xfrm>
              <a:off x="3302309" y="3476187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Diamond 171">
              <a:extLst>
                <a:ext uri="{FF2B5EF4-FFF2-40B4-BE49-F238E27FC236}">
                  <a16:creationId xmlns:a16="http://schemas.microsoft.com/office/drawing/2014/main" id="{5902D295-768E-4BC0-8115-0A9E391B8F20}"/>
                </a:ext>
              </a:extLst>
            </p:cNvPr>
            <p:cNvSpPr/>
            <p:nvPr/>
          </p:nvSpPr>
          <p:spPr>
            <a:xfrm>
              <a:off x="3313673" y="4982286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8682B57-75C3-42C8-B413-DC86E860C863}"/>
                    </a:ext>
                  </a:extLst>
                </p:cNvPr>
                <p:cNvSpPr txBox="1"/>
                <p:nvPr/>
              </p:nvSpPr>
              <p:spPr>
                <a:xfrm>
                  <a:off x="3107707" y="2776693"/>
                  <a:ext cx="442493" cy="5843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C8682B57-75C3-42C8-B413-DC86E860C8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7707" y="2776693"/>
                  <a:ext cx="442493" cy="584354"/>
                </a:xfrm>
                <a:prstGeom prst="rect">
                  <a:avLst/>
                </a:prstGeom>
                <a:blipFill>
                  <a:blip r:embed="rId8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4" name="Diamond 173">
              <a:extLst>
                <a:ext uri="{FF2B5EF4-FFF2-40B4-BE49-F238E27FC236}">
                  <a16:creationId xmlns:a16="http://schemas.microsoft.com/office/drawing/2014/main" id="{8812DD66-80BE-470B-889C-577AA3B351AA}"/>
                </a:ext>
              </a:extLst>
            </p:cNvPr>
            <p:cNvSpPr/>
            <p:nvPr/>
          </p:nvSpPr>
          <p:spPr>
            <a:xfrm>
              <a:off x="3313673" y="4259749"/>
              <a:ext cx="231843" cy="231843"/>
            </a:xfrm>
            <a:prstGeom prst="diamond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A1ABA9B-69FE-424C-956F-66E163C06362}"/>
                </a:ext>
              </a:extLst>
            </p:cNvPr>
            <p:cNvCxnSpPr>
              <a:cxnSpLocks/>
            </p:cNvCxnSpPr>
            <p:nvPr/>
          </p:nvCxnSpPr>
          <p:spPr>
            <a:xfrm>
              <a:off x="2894224" y="4354356"/>
              <a:ext cx="262554" cy="31359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7F982E84-1BAE-4B91-8206-664539BCEBE9}"/>
              </a:ext>
            </a:extLst>
          </p:cNvPr>
          <p:cNvSpPr txBox="1"/>
          <p:nvPr/>
        </p:nvSpPr>
        <p:spPr>
          <a:xfrm>
            <a:off x="1263088" y="5738832"/>
            <a:ext cx="2751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Partition </a:t>
            </a:r>
            <a:r>
              <a:rPr lang="en-US" b="1" dirty="0">
                <a:solidFill>
                  <a:srgbClr val="FF0000"/>
                </a:solidFill>
              </a:rPr>
              <a:t>trajectories</a:t>
            </a:r>
            <a:r>
              <a:rPr lang="en-US" dirty="0"/>
              <a:t> as individual objects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C05F965-14CA-4B8B-82B4-43B40EE1A3A4}"/>
              </a:ext>
            </a:extLst>
          </p:cNvPr>
          <p:cNvSpPr txBox="1"/>
          <p:nvPr/>
        </p:nvSpPr>
        <p:spPr>
          <a:xfrm>
            <a:off x="5137109" y="5760992"/>
            <a:ext cx="2873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Partition all </a:t>
            </a:r>
            <a:r>
              <a:rPr lang="en-US" b="1" dirty="0">
                <a:solidFill>
                  <a:srgbClr val="FF0000"/>
                </a:solidFill>
              </a:rPr>
              <a:t>segments</a:t>
            </a:r>
            <a:r>
              <a:rPr lang="en-US" dirty="0"/>
              <a:t> in trajectories</a:t>
            </a:r>
          </a:p>
        </p:txBody>
      </p:sp>
    </p:spTree>
    <p:extLst>
      <p:ext uri="{BB962C8B-B14F-4D97-AF65-F5344CB8AC3E}">
        <p14:creationId xmlns:p14="http://schemas.microsoft.com/office/powerpoint/2010/main" val="38152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3875</TotalTime>
  <Words>1518</Words>
  <Application>Microsoft Office PowerPoint</Application>
  <PresentationFormat>On-screen Show (4:3)</PresentationFormat>
  <Paragraphs>257</Paragraphs>
  <Slides>34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Cambria Math</vt:lpstr>
      <vt:lpstr>Courier New</vt:lpstr>
      <vt:lpstr>Office Theme</vt:lpstr>
      <vt:lpstr>Acrobat Document</vt:lpstr>
      <vt:lpstr>Adobe Acrobat Document</vt:lpstr>
      <vt:lpstr>Distributed Trajectory Similarity Search</vt:lpstr>
      <vt:lpstr>Explosion of Trajectory Data</vt:lpstr>
      <vt:lpstr>Trajectory Similarity Search</vt:lpstr>
      <vt:lpstr>Distance Measures</vt:lpstr>
      <vt:lpstr>Natural Baselines</vt:lpstr>
      <vt:lpstr>Proposed Distributed Framework (DFT)</vt:lpstr>
      <vt:lpstr>Pruning Driven by Partial Observations</vt:lpstr>
      <vt:lpstr>Constructing Pruning Set vs. Candidate Set</vt:lpstr>
      <vt:lpstr>Segment-based Two-level Indexing</vt:lpstr>
      <vt:lpstr>Segment-based Two-level Indexing (cont’d)</vt:lpstr>
      <vt:lpstr>Customized R-Tree Local Index</vt:lpstr>
      <vt:lpstr>Two Level Indexing in Apache Spark</vt:lpstr>
      <vt:lpstr>Search Procedure</vt:lpstr>
      <vt:lpstr>Pruning Bound Selection</vt:lpstr>
      <vt:lpstr>Index-based Pruning</vt:lpstr>
      <vt:lpstr>Finalizing Results</vt:lpstr>
      <vt:lpstr>Design Choice and Optimization</vt:lpstr>
      <vt:lpstr>Experiments: Query Performance</vt:lpstr>
      <vt:lpstr>Experiments: Indexing Cost</vt:lpstr>
      <vt:lpstr>After Thoughts…. </vt:lpstr>
      <vt:lpstr>Backup Slides</vt:lpstr>
      <vt:lpstr>Experiments: Effectiveness of Optimizations</vt:lpstr>
      <vt:lpstr>Experiments: Effectiveness of Optimizations</vt:lpstr>
      <vt:lpstr>Experiments: Scalability – Query Performance</vt:lpstr>
      <vt:lpstr>Experiments: Scalability – Index Cost</vt:lpstr>
      <vt:lpstr>Experiments: Scalability – Cluster Size</vt:lpstr>
      <vt:lpstr>Experiments: Impact of k</vt:lpstr>
      <vt:lpstr>Experiments: Impact of c</vt:lpstr>
      <vt:lpstr>Experiments: Impact of Query Size</vt:lpstr>
      <vt:lpstr>Experiments: Discrete Fréchet Distance</vt:lpstr>
      <vt:lpstr>Formal Definitions</vt:lpstr>
      <vt:lpstr>Formal Definitions</vt:lpstr>
      <vt:lpstr>Formal Definitions</vt:lpstr>
      <vt:lpstr>Future Works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Trajectory Similarity Search</dc:title>
  <dc:creator>Dong Xie</dc:creator>
  <cp:lastModifiedBy>DONG XIE</cp:lastModifiedBy>
  <cp:revision>48</cp:revision>
  <dcterms:created xsi:type="dcterms:W3CDTF">2017-08-20T08:25:54Z</dcterms:created>
  <dcterms:modified xsi:type="dcterms:W3CDTF">2017-08-27T20:24:49Z</dcterms:modified>
</cp:coreProperties>
</file>