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43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60" r:id="rId11"/>
    <p:sldId id="471" r:id="rId12"/>
    <p:sldId id="461" r:id="rId13"/>
    <p:sldId id="462" r:id="rId14"/>
    <p:sldId id="465" r:id="rId15"/>
    <p:sldId id="4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1FCD00B-E3FB-401B-A8B0-A4A9E6A4C4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AD6494F-1BDB-484B-A65C-7203135365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1E7917-108F-486B-845A-8CD8C49F12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577AC653-AD65-48DA-BB86-1AF5A7F45E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23D4A25-641A-4E88-A064-EC7A7FC4DD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29E9E9EF-F772-45F8-9656-697B19192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554327-83D6-49AE-A8BE-12611CBD45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C6F9A67-5C0B-4CB3-B5FE-D0BEF87F4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44FA97-5143-47B4-90AC-A4E07454189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5FF38D-18FE-4732-BE51-F1CF86BA8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D5B7AF0-3E6B-40F2-87A7-4B5693F90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2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197DE3-A656-4BE4-8A81-B9F72148C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3B86D2-D3F7-46E3-B2B3-FA47CE8AFD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41185-DA91-461F-97BD-72FDAFF75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F9F12-02D1-48A4-ADA5-4C70FA94F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29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F5DA4-F89C-4ACD-B6F4-B68BFA13B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70C0A-1C3B-4676-9969-69B337F30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A9C567-E7AB-4976-9202-351969509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B0520-F02C-41FC-8B8E-FA6A2783D6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86C279-30A8-4C09-B128-C9F6B1089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F2BC91-24B3-42F4-B221-4EFF97C1E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1E4038-9B63-4D81-BF2F-7F0DB6BB4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1A43A-028E-49AD-9B8D-180C0EA16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FABE9E-B086-42CE-B08E-9B40794E9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F66518-D5DE-4A4F-8CF9-10797B75F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D63D85-4478-43CD-AEB0-27C734FF8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2DF83-C883-40B1-AE0B-7949573B8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11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1D8B4F-A834-4779-A453-AF53142A6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48BA32-24D5-4D6F-92DC-04208CC1DD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38C64-7661-4AD2-8D34-A13E52636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038A-3B0C-4EF2-BAD6-8CC43629A0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4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905D1-AD6C-40F0-8F8C-C5CBB1C3D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742CC2-9609-45B7-9FA6-3DE73AF38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5F1F25-739B-45B0-858A-C4A8E7C0A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62B38-B23D-4762-AAA2-A964416DA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28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1A6CFD-A05E-4123-B25D-602F0AFA32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BB9310-1748-4329-B8C0-E5B1E32C6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9B7CBF-353B-46D3-8BE3-ECB2FFF51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3B47D-71FC-4726-B353-6ACB87F79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3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B54CF8-D06F-44D2-BA9A-446B6C7C6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8E1D04-1D46-41B1-A1E2-F6539497F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142718E-5BEF-4D79-84BA-E48147E7E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BBD64-C229-42C1-87B2-E96094A32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7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38FB8E-1C55-43D8-AD15-EF6273518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5B9FA8-7ED5-4EB3-8B40-CBF86A55D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139A96-389A-4F72-BCE4-DE59602D3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BD8D4-7A47-4AE4-8611-22DA723E6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01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D98275-46F7-4C97-A3DC-E7783C2BB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2839A6-D5D2-4D12-A0CA-64F982B6A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911EF-443F-4E1B-8090-7951C6EEB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728B7-7904-448C-93A6-B3265BD5D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57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AFF26B-9BE6-49D3-99FF-1E155F861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782EA6-66D5-486C-BDD5-BDC902ACD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49185-09E4-4F8E-B545-1778E6CA3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52812-046B-488A-A3AE-2B3804B21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DF4080-E1FC-4735-AB66-0137D98D5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7C879A-4058-4B11-9107-C93A2A03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2EBCCCC-99D3-45AF-B088-82C3D84C9A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F26FA37-4AA1-4EA8-B81E-FB0C40810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81D3FD-2586-47D2-9DB0-C5DCBC8C59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443C6E9-4BBA-414D-A645-024EA3F9BA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5AAD5B-E496-4D89-9BE8-97E820F3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0EE9AC-F616-41CF-A3CC-14C74DDAF79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9D990537-0872-4651-B74A-F5315B88D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51165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22: Cache Hierarchies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ED190951-CFB0-4523-AEB2-CEC5E8908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4A54D28D-A0CD-43A8-A1F5-222E3F949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37400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 details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5D377AF-68BD-4021-BAE2-95841BBE1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95A3D93-4130-4EC4-811D-A4EA26DE5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1425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8                    5                 19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(sets)        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blksize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addrsize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-index-offset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= 19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2.375 KB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30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1028860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30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00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81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62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2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4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98682-BBDE-4361-9049-80966A2F699B}"/>
              </a:ext>
            </a:extLst>
          </p:cNvPr>
          <p:cNvSpPr txBox="1"/>
          <p:nvPr/>
        </p:nvSpPr>
        <p:spPr>
          <a:xfrm>
            <a:off x="2992647" y="4696431"/>
            <a:ext cx="4460837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size = #sets x #ways x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(sets)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Addr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width = tag + index + offset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36931</TotalTime>
  <Words>900</Words>
  <Application>Microsoft Office PowerPoint</Application>
  <PresentationFormat>On-screen Show (4:3)</PresentationFormat>
  <Paragraphs>209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206</cp:revision>
  <dcterms:created xsi:type="dcterms:W3CDTF">2002-09-20T18:19:18Z</dcterms:created>
  <dcterms:modified xsi:type="dcterms:W3CDTF">2023-04-11T04:09:09Z</dcterms:modified>
</cp:coreProperties>
</file>