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02" r:id="rId2"/>
    <p:sldId id="471" r:id="rId3"/>
    <p:sldId id="467" r:id="rId4"/>
    <p:sldId id="468" r:id="rId5"/>
    <p:sldId id="469" r:id="rId6"/>
    <p:sldId id="470" r:id="rId7"/>
    <p:sldId id="451" r:id="rId8"/>
    <p:sldId id="452" r:id="rId9"/>
    <p:sldId id="453" r:id="rId10"/>
    <p:sldId id="454" r:id="rId11"/>
    <p:sldId id="45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74" d="100"/>
          <a:sy n="74" d="100"/>
        </p:scale>
        <p:origin x="8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F6C2BED-7418-4B35-8D4B-6C56EFBA53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712EE4-E4BE-4296-B20A-FEB42CFF06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EF63B4E-B540-4037-9D6D-3F279886A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CE7B03-FC61-423D-97A8-494AB961445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85FDB22-81A1-46C3-8039-1131DBE959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822E151-76DE-4724-980E-976B52560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76229B21-EDA1-48F7-A719-5787DDE90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8028FB-F47B-4091-9C4D-9A2265E3FC5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47BE58EA-07C1-4325-AF6A-E7B68802A1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C56CA49-4580-407F-89BD-69B135ADE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C8301EB-E3A7-4474-BD35-2ACAE5D460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F4EA53-AF48-449F-A8B9-9C810864713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9BB95CE-2608-40CD-B469-DF2286538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AB6372C-A8D3-486B-8A7A-0078F89C3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E6ED63C-DC2E-4C29-BDC0-BA54815DF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F16918-8272-499F-814F-45D8E846EE0B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941218C-9705-4A48-8C0B-B29BE4FAA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D95E6A2-A025-4395-A40E-F8663DE28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A8A242A-2492-4B43-8258-EF74C823C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88E27D-B3E4-41D2-BC90-0538217B9D3D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143032B-FF0A-4574-B564-3742A90DB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740C933-F7B3-45E8-BCAA-18171DE83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60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733DEB1-CC55-4B06-A1A3-005F3D7A41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EE56C7-0F97-495C-8E21-C0F595E7025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D860A9B-A332-4229-986F-BD16B7049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FEBAD9D-8382-42D3-BA5B-143214789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BA33FB7-92DB-4EE1-B288-1F6B8BF46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E7D727-F54B-40BB-B781-790F79E09946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303AE7A-F635-4783-A096-214A08561D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DB6B935-9342-4EE2-BE53-6761C4A68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2B6D548-92BA-4471-A5D5-2D201B4CB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758AF1-A293-4EAA-B557-6AC46191C4AC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8CEB82D-F146-4CC4-BF56-98B04FC6D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A1ABE50-0B8C-4968-9FF4-EF44EE335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A8CFAB-7B1A-4C59-905F-3B0F68BCEE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07C090-14D8-412D-B5EA-4F8DEB739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031766-EB44-4B2D-91AF-156FD722B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C6113-A2A0-4165-92FB-FAD3BD4C6B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3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F2F31E-6CE7-4FFD-9F2C-0AE961746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7F7674-29A9-46C0-B14E-FC4D40670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3BC7CD-7E2C-40AC-95D7-5EF1CA85E8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14DD1-EFF7-4911-8BDF-C948515EE7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30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216472-08BF-4A38-9756-84025D166F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7B47DB-2CD1-425C-BA00-CCD2ADE303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A1E0E2-FCE4-4576-9236-84C931AEA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D1665-5E9C-457F-9F63-AF55BAA66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90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DBC420-821B-4083-A85E-D935146BE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75BBBA-44E0-4B3A-BA81-747A0F8F7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20B895-C1CF-43ED-8C4B-AA069E57C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01195-0C38-48A8-AAB3-727BDFEB4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25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AFA63A-16C1-49A6-A868-B711AE9E4A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9EC39B-1037-42CA-98DA-2AE27B46C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4AB5C8-3D95-44D5-8568-CA0316A991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8242F-4CFC-4228-807A-79F89C211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25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0A3BD2-E8E3-4C7B-8BA9-FE635DEF86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9C0900-EA44-4391-8942-774CCE43E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608AAD-8D9F-46A4-ABC5-B5F0609144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B69AF-25F8-49E8-99CE-BF2210808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41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B15F47-9D54-4CBC-AFE6-54E15B156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CF66B3-FF33-4F46-87ED-83B800F30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F774C62-EA72-4F71-9894-0B5E34A83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A5AD2-6A9A-44A5-9018-4DFD91236D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7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47F655-516B-424F-99A2-4EAC9CFBB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DB15C0-AE07-4586-A55D-3761D50EBD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B8B54A-B9E5-4146-847E-C925F76B00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D7824-48CB-42E5-87FC-E57BA6F3D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2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A8EDD2D-8B2B-49E4-87CA-3D24A6144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26124B-3E01-4B83-A95A-A3750B079A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292396-1A85-42D2-B340-FF2D3D9E1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E1D6A-6677-415D-AF4D-4FC5CB72E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08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55FF6-B250-4F1C-A28A-E4BF3E4EA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40844E-3D65-417A-8598-BFC408C54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507FAD-2966-4DD9-A8F8-0F50DAEBF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06A5D-9CDC-4F96-98E3-BA2A48D2D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81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292CD3-1711-45F8-8672-EF4293B47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C5C06-ECBB-431E-B94B-D8FF20E3A3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987BCB-FC77-4D89-88CB-7B95EB279F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7F5DD-6424-4DA2-B251-C73E3C9DA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33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CBA136-9A3A-403D-83E3-9AAEB742A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84C9EB-9469-476F-B207-4F7BAC2B5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7A1900E6-EF6A-431F-AF0E-CBDC383E7F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F36F5D-DA44-4E2A-BBB3-266D8374A85C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04C63A97-C8F7-4ED1-AB89-715FA24DB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4778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23: Cache, Memory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4F038B7-8353-4E5E-A773-3F02BC6AA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9FDF318-13C1-4F14-AD9F-BEC9E22A9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13288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 problems in cache design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Caching policies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C59A64DB-5B1B-4E2B-92B5-53340A6A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5B20DA-AAC5-4AF0-9D9D-BFC8E405A19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DD0E50B1-6FA7-447B-A17B-D29405238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080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Off-Chip DRAM Main Memory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71A16CEB-4479-4367-B2DC-1F8419A07A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9EC429A9-10B3-4DAD-B3C9-A4E82773E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573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periodically, hence the name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number of DRAM chips are aggregated on a DIMM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provide high capacity – a DIMM is a module that plugs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into a bus on the motherboard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energy overhead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E27E4082-F767-48CC-88C2-68BD16AF3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3C9FA5-1B8D-455E-9744-6488C036DB0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563033-46B0-4568-93A0-76B99FAF1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11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Architecture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00830E94-9E2E-4D18-A6A9-29E4989FD3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702092-9874-4575-8015-D63B74FDEF70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ABAE4D-B812-4419-B331-1EA52097A119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5B499D-2C83-4692-881F-C368005A8A23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A87432-7EEA-40BE-95D6-E383295E8EE8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259B42-BE0B-4511-AD6F-E5167B1D8616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713020-3F47-4295-8BAE-2D6DD9CEE42C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AB172-5629-4971-B4AF-15CF9B01A052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ADE24-4E33-4F47-BF2C-BFC59EA215D0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1CBD2-59CE-4CEC-9C02-03597C6243D9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1FF93D-FDE8-4645-A3D5-F4FD714058B3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F6F18F-36A4-4E37-91F6-E02935DD704C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7908B1-4C28-4677-A43F-B5DC7EAF70BD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4A7875-740D-475E-A766-3E6CCDCB4DBB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1506D6-6479-457E-9997-D0BB3F932376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10FC9B-D51F-4B9B-92AC-F71E359D5967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Text Box 4">
            <a:extLst>
              <a:ext uri="{FF2B5EF4-FFF2-40B4-BE49-F238E27FC236}">
                <a16:creationId xmlns:a16="http://schemas.microsoft.com/office/drawing/2014/main" id="{C1837D40-CC5A-465F-8D60-C5D933CEA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452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Address/Cmd</a:t>
            </a:r>
          </a:p>
        </p:txBody>
      </p:sp>
      <p:sp>
        <p:nvSpPr>
          <p:cNvPr id="13334" name="Text Box 4">
            <a:extLst>
              <a:ext uri="{FF2B5EF4-FFF2-40B4-BE49-F238E27FC236}">
                <a16:creationId xmlns:a16="http://schemas.microsoft.com/office/drawing/2014/main" id="{89FFFB28-BC1B-45DC-B391-65B466E2E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2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3335" name="Text Box 4">
            <a:extLst>
              <a:ext uri="{FF2B5EF4-FFF2-40B4-BE49-F238E27FC236}">
                <a16:creationId xmlns:a16="http://schemas.microsoft.com/office/drawing/2014/main" id="{C5C99E61-5F33-481D-A920-40226A49E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D8B27A-8E74-41C2-A8DE-8FE93A724E52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3724CC-ED06-4160-9F3F-D2613CDF3A6B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  <p:sp>
        <p:nvSpPr>
          <p:cNvPr id="13338" name="Text Box 4">
            <a:extLst>
              <a:ext uri="{FF2B5EF4-FFF2-40B4-BE49-F238E27FC236}">
                <a16:creationId xmlns:a16="http://schemas.microsoft.com/office/drawing/2014/main" id="{A2E1F58A-DA95-45A3-9767-594D19E8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56088"/>
            <a:ext cx="764606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The memory system is itself organized into ranks and banks;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bank can process a transaction in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Each bank has a row buffer that retains the last row touched in a bank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(it’s like a cache in the memory system that exploits spatial locality)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(row buffer hits have a lower latency than a row buffer miss)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99" y="3571692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507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888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269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650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350" y="2507226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4800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181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562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943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33" y="1323707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763" y="3937944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79DF51-A700-480E-B71D-86F6D32B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B96BAD-B72A-4CCA-8F99-52A2E37E6BDC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B2640736-DBFC-409A-8C0D-5D88002B5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CAF5F67-DB4F-4213-947E-1A670D829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4ADCFA05-8C84-400C-9E27-A08E080C7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8286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79F69AA-A1A5-4130-824B-20AE7068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0D4154-C174-4274-AF9C-D23C4BDA654D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85DD9BC1-89AB-4918-9DAD-5DAF723B0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F890603-DEFA-45BA-BF96-6B126D061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24908B39-ABCB-4E79-B1C9-75F7169A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2322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Start with 1000 instructions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 cycles           (includes all 400 L1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15% x 10 cycles  (the L2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x 15% x 50% x 100 cycles  (the mem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 4,600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CPI = 4.6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62" y="4911212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</p:txBody>
      </p:sp>
    </p:spTree>
    <p:extLst>
      <p:ext uri="{BB962C8B-B14F-4D97-AF65-F5344CB8AC3E}">
        <p14:creationId xmlns:p14="http://schemas.microsoft.com/office/powerpoint/2010/main" val="207047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44" y="4920733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426212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 H  M   H 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19AEE9E-FF8E-43F6-993B-18C4800B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DAACC4-5A32-42A1-963E-2FA8923BA6B7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631DAF70-18C6-4F06-B62B-60D06FBDC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7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Misses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BC64FD7E-F9CB-4AD5-A6EE-5C227C24E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BB2C17C6-5CF2-4426-A813-36D37EB9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81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write miss, you may either choose to bring the block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into the cache (write-allocate) or not (write-no-allocate)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read miss, you always bring the block in (spatial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temporal locality) – but which block do you replace?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choice for a direct-mapped cache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randomly pick one of the ways to replace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 the way that was least-recently used (LRU)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FIFO replacement (round-robin)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BD44E2-A151-4693-A049-762A6150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8F0028-E01C-4E36-AE2A-FEA747F55DB8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8C106EF3-F937-478E-A73F-3473642C8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72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28C18E9E-8BC7-4455-8FF0-0FEF93740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3DE6D768-135A-4EC7-B98B-3DEF104FB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456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you write into a block, do you also update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in L2?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write-through: every write to L1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write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write-back: mark the block as dirty, when the block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gets replaced from L1, write it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Writeback coalesces multiple writes to an L1 block into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L2 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Writethrough simplifies coherency protocols in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multiprocessor system as the L2 always has a current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of data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69357E8-016A-4FFB-9F05-F467AC2B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4DB0B7-0E8F-45D8-AA98-514B7FBBA894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F6DC045-D77E-4D3C-B885-AB5B98163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929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Cache Misses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64D56F3-4C73-41B4-9997-0812705D2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47F19B11-CF51-44A9-AAE2-DEFA0CFF3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70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Compulsory misses: happens the first time a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word is accessed – the misses for an infinite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Capacity misses: happens because the program touched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many other words before re-touching the same word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misses for a fully-associative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Conflict misses: happens because two words map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cache – the misses generated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moving from a fully-associative to a direct-mapped cache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36946</TotalTime>
  <Words>941</Words>
  <Application>Microsoft Office PowerPoint</Application>
  <PresentationFormat>On-screen Show (4:3)</PresentationFormat>
  <Paragraphs>163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213</cp:revision>
  <dcterms:created xsi:type="dcterms:W3CDTF">2002-09-20T18:19:18Z</dcterms:created>
  <dcterms:modified xsi:type="dcterms:W3CDTF">2023-04-06T05:23:45Z</dcterms:modified>
</cp:coreProperties>
</file>