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3" r:id="rId2"/>
    <p:sldId id="500" r:id="rId3"/>
    <p:sldId id="526" r:id="rId4"/>
    <p:sldId id="517" r:id="rId5"/>
    <p:sldId id="530" r:id="rId6"/>
    <p:sldId id="501" r:id="rId7"/>
    <p:sldId id="524" r:id="rId8"/>
    <p:sldId id="525" r:id="rId9"/>
    <p:sldId id="498" r:id="rId10"/>
    <p:sldId id="499" r:id="rId11"/>
    <p:sldId id="529" r:id="rId12"/>
    <p:sldId id="518" r:id="rId13"/>
    <p:sldId id="527" r:id="rId14"/>
    <p:sldId id="522" r:id="rId15"/>
    <p:sldId id="528" r:id="rId16"/>
    <p:sldId id="523" r:id="rId17"/>
    <p:sldId id="511" r:id="rId18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45F14-4F6B-4088-896C-89A7CFEA2BAC}" v="1" dt="2024-01-09T16:39:44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d1fdae7ed13c9a74" providerId="LiveId" clId="{96145F14-4F6B-4088-896C-89A7CFEA2BAC}"/>
    <pc:docChg chg="undo custSel addSld delSld modSld sldOrd">
      <pc:chgData name="Rajeev Balasubramonian" userId="d1fdae7ed13c9a74" providerId="LiveId" clId="{96145F14-4F6B-4088-896C-89A7CFEA2BAC}" dt="2024-01-09T16:43:25.225" v="641" actId="20577"/>
      <pc:docMkLst>
        <pc:docMk/>
      </pc:docMkLst>
      <pc:sldChg chg="modSp mod">
        <pc:chgData name="Rajeev Balasubramonian" userId="d1fdae7ed13c9a74" providerId="LiveId" clId="{96145F14-4F6B-4088-896C-89A7CFEA2BAC}" dt="2024-01-08T17:33:35.135" v="38" actId="20577"/>
        <pc:sldMkLst>
          <pc:docMk/>
          <pc:sldMk cId="0" sldId="498"/>
        </pc:sldMkLst>
        <pc:spChg chg="mod">
          <ac:chgData name="Rajeev Balasubramonian" userId="d1fdae7ed13c9a74" providerId="LiveId" clId="{96145F14-4F6B-4088-896C-89A7CFEA2BAC}" dt="2024-01-08T17:33:35.135" v="38" actId="20577"/>
          <ac:spMkLst>
            <pc:docMk/>
            <pc:sldMk cId="0" sldId="498"/>
            <ac:spMk id="18437" creationId="{F89E58F3-BFD9-4E39-94D8-E4AAA6EA95BD}"/>
          </ac:spMkLst>
        </pc:spChg>
      </pc:sldChg>
      <pc:sldChg chg="modSp mod">
        <pc:chgData name="Rajeev Balasubramonian" userId="d1fdae7ed13c9a74" providerId="LiveId" clId="{96145F14-4F6B-4088-896C-89A7CFEA2BAC}" dt="2024-01-08T17:34:16.476" v="41" actId="20577"/>
        <pc:sldMkLst>
          <pc:docMk/>
          <pc:sldMk cId="0" sldId="499"/>
        </pc:sldMkLst>
        <pc:spChg chg="mod">
          <ac:chgData name="Rajeev Balasubramonian" userId="d1fdae7ed13c9a74" providerId="LiveId" clId="{96145F14-4F6B-4088-896C-89A7CFEA2BAC}" dt="2024-01-08T17:34:16.476" v="41" actId="20577"/>
          <ac:spMkLst>
            <pc:docMk/>
            <pc:sldMk cId="0" sldId="499"/>
            <ac:spMk id="20485" creationId="{78852B79-80D1-4178-88FE-3CD33CD09401}"/>
          </ac:spMkLst>
        </pc:spChg>
      </pc:sldChg>
      <pc:sldChg chg="del">
        <pc:chgData name="Rajeev Balasubramonian" userId="d1fdae7ed13c9a74" providerId="LiveId" clId="{96145F14-4F6B-4088-896C-89A7CFEA2BAC}" dt="2024-01-08T17:40:26.735" v="189" actId="2696"/>
        <pc:sldMkLst>
          <pc:docMk/>
          <pc:sldMk cId="0" sldId="503"/>
        </pc:sldMkLst>
      </pc:sldChg>
      <pc:sldChg chg="del">
        <pc:chgData name="Rajeev Balasubramonian" userId="d1fdae7ed13c9a74" providerId="LiveId" clId="{96145F14-4F6B-4088-896C-89A7CFEA2BAC}" dt="2024-01-08T17:40:23.154" v="188" actId="2696"/>
        <pc:sldMkLst>
          <pc:docMk/>
          <pc:sldMk cId="0" sldId="504"/>
        </pc:sldMkLst>
      </pc:sldChg>
      <pc:sldChg chg="del">
        <pc:chgData name="Rajeev Balasubramonian" userId="d1fdae7ed13c9a74" providerId="LiveId" clId="{96145F14-4F6B-4088-896C-89A7CFEA2BAC}" dt="2024-01-08T17:40:20.457" v="187" actId="2696"/>
        <pc:sldMkLst>
          <pc:docMk/>
          <pc:sldMk cId="0" sldId="505"/>
        </pc:sldMkLst>
      </pc:sldChg>
      <pc:sldChg chg="addSp delSp modSp mod">
        <pc:chgData name="Rajeev Balasubramonian" userId="d1fdae7ed13c9a74" providerId="LiveId" clId="{96145F14-4F6B-4088-896C-89A7CFEA2BAC}" dt="2024-01-09T16:41:39.500" v="503" actId="20577"/>
        <pc:sldMkLst>
          <pc:docMk/>
          <pc:sldMk cId="0" sldId="517"/>
        </pc:sldMkLst>
        <pc:spChg chg="add del">
          <ac:chgData name="Rajeev Balasubramonian" userId="d1fdae7ed13c9a74" providerId="LiveId" clId="{96145F14-4F6B-4088-896C-89A7CFEA2BAC}" dt="2024-01-09T16:39:41.736" v="228" actId="22"/>
          <ac:spMkLst>
            <pc:docMk/>
            <pc:sldMk cId="0" sldId="517"/>
            <ac:spMk id="3" creationId="{5789A03C-0431-E14F-272A-451B3D3C924C}"/>
          </ac:spMkLst>
        </pc:spChg>
        <pc:spChg chg="mod">
          <ac:chgData name="Rajeev Balasubramonian" userId="d1fdae7ed13c9a74" providerId="LiveId" clId="{96145F14-4F6B-4088-896C-89A7CFEA2BAC}" dt="2024-01-09T16:41:39.500" v="503" actId="20577"/>
          <ac:spMkLst>
            <pc:docMk/>
            <pc:sldMk cId="0" sldId="517"/>
            <ac:spMk id="10245" creationId="{35253120-4A64-45CB-ACEA-665FCACE99AE}"/>
          </ac:spMkLst>
        </pc:spChg>
      </pc:sldChg>
      <pc:sldChg chg="modSp mod ord">
        <pc:chgData name="Rajeev Balasubramonian" userId="d1fdae7ed13c9a74" providerId="LiveId" clId="{96145F14-4F6B-4088-896C-89A7CFEA2BAC}" dt="2024-01-09T16:43:25.225" v="641" actId="20577"/>
        <pc:sldMkLst>
          <pc:docMk/>
          <pc:sldMk cId="0" sldId="523"/>
        </pc:sldMkLst>
        <pc:spChg chg="mod">
          <ac:chgData name="Rajeev Balasubramonian" userId="d1fdae7ed13c9a74" providerId="LiveId" clId="{96145F14-4F6B-4088-896C-89A7CFEA2BAC}" dt="2024-01-09T16:43:25.225" v="641" actId="20577"/>
          <ac:spMkLst>
            <pc:docMk/>
            <pc:sldMk cId="0" sldId="523"/>
            <ac:spMk id="26629" creationId="{9F2E3DE9-FA3E-4E9D-8980-C90DAC908D4D}"/>
          </ac:spMkLst>
        </pc:spChg>
      </pc:sldChg>
      <pc:sldChg chg="modSp mod">
        <pc:chgData name="Rajeev Balasubramonian" userId="d1fdae7ed13c9a74" providerId="LiveId" clId="{96145F14-4F6B-4088-896C-89A7CFEA2BAC}" dt="2024-01-09T16:42:39.450" v="565" actId="20577"/>
        <pc:sldMkLst>
          <pc:docMk/>
          <pc:sldMk cId="3525265870" sldId="528"/>
        </pc:sldMkLst>
        <pc:spChg chg="mod">
          <ac:chgData name="Rajeev Balasubramonian" userId="d1fdae7ed13c9a74" providerId="LiveId" clId="{96145F14-4F6B-4088-896C-89A7CFEA2BAC}" dt="2024-01-09T16:42:39.450" v="565" actId="20577"/>
          <ac:spMkLst>
            <pc:docMk/>
            <pc:sldMk cId="3525265870" sldId="528"/>
            <ac:spMk id="26629" creationId="{9F2E3DE9-FA3E-4E9D-8980-C90DAC908D4D}"/>
          </ac:spMkLst>
        </pc:spChg>
      </pc:sldChg>
      <pc:sldChg chg="modSp mod">
        <pc:chgData name="Rajeev Balasubramonian" userId="d1fdae7ed13c9a74" providerId="LiveId" clId="{96145F14-4F6B-4088-896C-89A7CFEA2BAC}" dt="2024-01-08T17:49:36.638" v="226" actId="20577"/>
        <pc:sldMkLst>
          <pc:docMk/>
          <pc:sldMk cId="3142632356" sldId="529"/>
        </pc:sldMkLst>
        <pc:spChg chg="mod">
          <ac:chgData name="Rajeev Balasubramonian" userId="d1fdae7ed13c9a74" providerId="LiveId" clId="{96145F14-4F6B-4088-896C-89A7CFEA2BAC}" dt="2024-01-08T17:49:36.638" v="226" actId="20577"/>
          <ac:spMkLst>
            <pc:docMk/>
            <pc:sldMk cId="3142632356" sldId="529"/>
            <ac:spMk id="20485" creationId="{78852B79-80D1-4178-88FE-3CD33CD09401}"/>
          </ac:spMkLst>
        </pc:spChg>
      </pc:sldChg>
      <pc:sldChg chg="add">
        <pc:chgData name="Rajeev Balasubramonian" userId="d1fdae7ed13c9a74" providerId="LiveId" clId="{96145F14-4F6B-4088-896C-89A7CFEA2BAC}" dt="2024-01-09T16:39:44.526" v="229"/>
        <pc:sldMkLst>
          <pc:docMk/>
          <pc:sldMk cId="29871195" sldId="5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9826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automatic 1.5 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extension until Wed/Fri late night; upload on Canvas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 (1 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58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Policy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7611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Grading by rank (32% receive A or A-, 40% receive B+/B/B-)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About 13% receive D+ or lower, scores below 70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 (see class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Rank in exams matters more than rank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lower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scaling likely to end soon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3333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Three roadblocks: power, ideas, technology scaling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Fixed power budget because of cooling constraints; implies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frequency can’t be increased; discourages complex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2010s; the end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Moore’s Law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also imminent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9936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Efficiency is important! You learn about big-O notation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Algorithms, you learn about the constants in this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AI revolution owes a lot to fast hardware; a complete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CS/CE education includes a deep understanding of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</p:spTree>
    <p:extLst>
      <p:ext uri="{BB962C8B-B14F-4D97-AF65-F5344CB8AC3E}">
        <p14:creationId xmlns:p14="http://schemas.microsoft.com/office/powerpoint/2010/main" val="2987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900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for syllabus/resources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on the class webpage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up meetings, or meet me in office hours right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49507</TotalTime>
  <Words>837</Words>
  <Application>Microsoft Office PowerPoint</Application>
  <PresentationFormat>On-screen Show (4:3)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262</cp:revision>
  <dcterms:created xsi:type="dcterms:W3CDTF">2002-09-20T18:19:18Z</dcterms:created>
  <dcterms:modified xsi:type="dcterms:W3CDTF">2024-01-09T16:43:30Z</dcterms:modified>
</cp:coreProperties>
</file>