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33" r:id="rId3"/>
    <p:sldId id="436" r:id="rId4"/>
    <p:sldId id="444" r:id="rId5"/>
    <p:sldId id="447" r:id="rId6"/>
    <p:sldId id="445" r:id="rId7"/>
    <p:sldId id="448" r:id="rId8"/>
    <p:sldId id="446" r:id="rId9"/>
    <p:sldId id="449" r:id="rId10"/>
    <p:sldId id="434" r:id="rId11"/>
    <p:sldId id="443" r:id="rId12"/>
    <p:sldId id="435" r:id="rId13"/>
    <p:sldId id="428" r:id="rId14"/>
    <p:sldId id="450" r:id="rId15"/>
    <p:sldId id="42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982F5E45-1C6C-4A74-A1F7-3CDD298DDF5B}"/>
    <pc:docChg chg="custSel modSld">
      <pc:chgData name="Rajeev Balasubramonian" userId="d1fdae7ed13c9a74" providerId="LiveId" clId="{982F5E45-1C6C-4A74-A1F7-3CDD298DDF5B}" dt="2024-03-21T12:37:17.728" v="87" actId="20577"/>
      <pc:docMkLst>
        <pc:docMk/>
      </pc:docMkLst>
      <pc:sldChg chg="modSp mod">
        <pc:chgData name="Rajeev Balasubramonian" userId="d1fdae7ed13c9a74" providerId="LiveId" clId="{982F5E45-1C6C-4A74-A1F7-3CDD298DDF5B}" dt="2024-03-21T12:37:13.920" v="75" actId="20577"/>
        <pc:sldMkLst>
          <pc:docMk/>
          <pc:sldMk cId="0" sldId="434"/>
        </pc:sldMkLst>
        <pc:spChg chg="mod">
          <ac:chgData name="Rajeev Balasubramonian" userId="d1fdae7ed13c9a74" providerId="LiveId" clId="{982F5E45-1C6C-4A74-A1F7-3CDD298DDF5B}" dt="2024-03-21T12:37:13.920" v="75" actId="20577"/>
          <ac:spMkLst>
            <pc:docMk/>
            <pc:sldMk cId="0" sldId="434"/>
            <ac:spMk id="15363" creationId="{A6EA3931-0E68-4514-ABF3-A2C4B6CB951C}"/>
          </ac:spMkLst>
        </pc:spChg>
      </pc:sldChg>
      <pc:sldChg chg="modSp mod">
        <pc:chgData name="Rajeev Balasubramonian" userId="d1fdae7ed13c9a74" providerId="LiveId" clId="{982F5E45-1C6C-4A74-A1F7-3CDD298DDF5B}" dt="2024-03-21T12:37:17.728" v="87" actId="20577"/>
        <pc:sldMkLst>
          <pc:docMk/>
          <pc:sldMk cId="1520962139" sldId="443"/>
        </pc:sldMkLst>
        <pc:spChg chg="mod">
          <ac:chgData name="Rajeev Balasubramonian" userId="d1fdae7ed13c9a74" providerId="LiveId" clId="{982F5E45-1C6C-4A74-A1F7-3CDD298DDF5B}" dt="2024-03-21T12:37:17.728" v="87" actId="20577"/>
          <ac:spMkLst>
            <pc:docMk/>
            <pc:sldMk cId="1520962139" sldId="443"/>
            <ac:spMk id="15363" creationId="{A6EA3931-0E68-4514-ABF3-A2C4B6CB951C}"/>
          </ac:spMkLst>
        </pc:spChg>
      </pc:sldChg>
      <pc:sldChg chg="modSp mod">
        <pc:chgData name="Rajeev Balasubramonian" userId="d1fdae7ed13c9a74" providerId="LiveId" clId="{982F5E45-1C6C-4A74-A1F7-3CDD298DDF5B}" dt="2024-03-21T12:36:36.175" v="9" actId="20577"/>
        <pc:sldMkLst>
          <pc:docMk/>
          <pc:sldMk cId="0" sldId="444"/>
        </pc:sldMkLst>
        <pc:spChg chg="mod">
          <ac:chgData name="Rajeev Balasubramonian" userId="d1fdae7ed13c9a74" providerId="LiveId" clId="{982F5E45-1C6C-4A74-A1F7-3CDD298DDF5B}" dt="2024-03-21T12:36:36.175" v="9" actId="20577"/>
          <ac:spMkLst>
            <pc:docMk/>
            <pc:sldMk cId="0" sldId="444"/>
            <ac:spMk id="29699" creationId="{CE3DB408-FE51-40FC-8293-91F2C6D730E4}"/>
          </ac:spMkLst>
        </pc:spChg>
      </pc:sldChg>
      <pc:sldChg chg="modSp mod">
        <pc:chgData name="Rajeev Balasubramonian" userId="d1fdae7ed13c9a74" providerId="LiveId" clId="{982F5E45-1C6C-4A74-A1F7-3CDD298DDF5B}" dt="2024-03-21T12:36:48.335" v="31" actId="20577"/>
        <pc:sldMkLst>
          <pc:docMk/>
          <pc:sldMk cId="0" sldId="445"/>
        </pc:sldMkLst>
        <pc:spChg chg="mod">
          <ac:chgData name="Rajeev Balasubramonian" userId="d1fdae7ed13c9a74" providerId="LiveId" clId="{982F5E45-1C6C-4A74-A1F7-3CDD298DDF5B}" dt="2024-03-21T12:36:48.335" v="31" actId="20577"/>
          <ac:spMkLst>
            <pc:docMk/>
            <pc:sldMk cId="0" sldId="445"/>
            <ac:spMk id="31747" creationId="{1ED9C1BA-B7D2-4383-8438-197DFC46F808}"/>
          </ac:spMkLst>
        </pc:spChg>
      </pc:sldChg>
      <pc:sldChg chg="modSp mod">
        <pc:chgData name="Rajeev Balasubramonian" userId="d1fdae7ed13c9a74" providerId="LiveId" clId="{982F5E45-1C6C-4A74-A1F7-3CDD298DDF5B}" dt="2024-03-21T12:36:58.190" v="53" actId="20577"/>
        <pc:sldMkLst>
          <pc:docMk/>
          <pc:sldMk cId="0" sldId="446"/>
        </pc:sldMkLst>
        <pc:spChg chg="mod">
          <ac:chgData name="Rajeev Balasubramonian" userId="d1fdae7ed13c9a74" providerId="LiveId" clId="{982F5E45-1C6C-4A74-A1F7-3CDD298DDF5B}" dt="2024-03-21T12:36:58.190" v="53" actId="20577"/>
          <ac:spMkLst>
            <pc:docMk/>
            <pc:sldMk cId="0" sldId="446"/>
            <ac:spMk id="33795" creationId="{96804CE5-7C71-4410-BD2B-77BF4416759F}"/>
          </ac:spMkLst>
        </pc:spChg>
      </pc:sldChg>
      <pc:sldChg chg="modSp mod">
        <pc:chgData name="Rajeev Balasubramonian" userId="d1fdae7ed13c9a74" providerId="LiveId" clId="{982F5E45-1C6C-4A74-A1F7-3CDD298DDF5B}" dt="2024-03-21T12:36:43.550" v="21" actId="20577"/>
        <pc:sldMkLst>
          <pc:docMk/>
          <pc:sldMk cId="3518601215" sldId="447"/>
        </pc:sldMkLst>
        <pc:spChg chg="mod">
          <ac:chgData name="Rajeev Balasubramonian" userId="d1fdae7ed13c9a74" providerId="LiveId" clId="{982F5E45-1C6C-4A74-A1F7-3CDD298DDF5B}" dt="2024-03-21T12:36:43.550" v="21" actId="20577"/>
          <ac:spMkLst>
            <pc:docMk/>
            <pc:sldMk cId="3518601215" sldId="447"/>
            <ac:spMk id="29699" creationId="{CE3DB408-FE51-40FC-8293-91F2C6D730E4}"/>
          </ac:spMkLst>
        </pc:spChg>
      </pc:sldChg>
      <pc:sldChg chg="modSp mod">
        <pc:chgData name="Rajeev Balasubramonian" userId="d1fdae7ed13c9a74" providerId="LiveId" clId="{982F5E45-1C6C-4A74-A1F7-3CDD298DDF5B}" dt="2024-03-21T12:36:52.469" v="43" actId="20577"/>
        <pc:sldMkLst>
          <pc:docMk/>
          <pc:sldMk cId="2638522788" sldId="448"/>
        </pc:sldMkLst>
        <pc:spChg chg="mod">
          <ac:chgData name="Rajeev Balasubramonian" userId="d1fdae7ed13c9a74" providerId="LiveId" clId="{982F5E45-1C6C-4A74-A1F7-3CDD298DDF5B}" dt="2024-03-21T12:36:52.469" v="43" actId="20577"/>
          <ac:spMkLst>
            <pc:docMk/>
            <pc:sldMk cId="2638522788" sldId="448"/>
            <ac:spMk id="31747" creationId="{1ED9C1BA-B7D2-4383-8438-197DFC46F808}"/>
          </ac:spMkLst>
        </pc:spChg>
      </pc:sldChg>
      <pc:sldChg chg="modSp mod">
        <pc:chgData name="Rajeev Balasubramonian" userId="d1fdae7ed13c9a74" providerId="LiveId" clId="{982F5E45-1C6C-4A74-A1F7-3CDD298DDF5B}" dt="2024-03-21T12:37:02.227" v="65" actId="20577"/>
        <pc:sldMkLst>
          <pc:docMk/>
          <pc:sldMk cId="1335450898" sldId="449"/>
        </pc:sldMkLst>
        <pc:spChg chg="mod">
          <ac:chgData name="Rajeev Balasubramonian" userId="d1fdae7ed13c9a74" providerId="LiveId" clId="{982F5E45-1C6C-4A74-A1F7-3CDD298DDF5B}" dt="2024-03-21T12:37:02.227" v="65" actId="20577"/>
          <ac:spMkLst>
            <pc:docMk/>
            <pc:sldMk cId="1335450898" sldId="449"/>
            <ac:spMk id="33795" creationId="{96804CE5-7C71-4410-BD2B-77BF441675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62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5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19: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8269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794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0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  <p:extLst>
      <p:ext uri="{BB962C8B-B14F-4D97-AF65-F5344CB8AC3E}">
        <p14:creationId xmlns:p14="http://schemas.microsoft.com/office/powerpoint/2010/main" val="263852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  <p:extLst>
      <p:ext uri="{BB962C8B-B14F-4D97-AF65-F5344CB8AC3E}">
        <p14:creationId xmlns:p14="http://schemas.microsoft.com/office/powerpoint/2010/main" val="13354508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40678</TotalTime>
  <Words>970</Words>
  <Application>Microsoft Office PowerPoint</Application>
  <PresentationFormat>On-screen Show (4:3)</PresentationFormat>
  <Paragraphs>350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205</cp:revision>
  <dcterms:created xsi:type="dcterms:W3CDTF">2002-09-20T18:19:18Z</dcterms:created>
  <dcterms:modified xsi:type="dcterms:W3CDTF">2024-03-21T12:37:29Z</dcterms:modified>
</cp:coreProperties>
</file>