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63" r:id="rId2"/>
    <p:sldId id="704" r:id="rId3"/>
    <p:sldId id="698" r:id="rId4"/>
    <p:sldId id="699" r:id="rId5"/>
    <p:sldId id="700" r:id="rId6"/>
    <p:sldId id="701" r:id="rId7"/>
    <p:sldId id="702" r:id="rId8"/>
    <p:sldId id="703" r:id="rId9"/>
    <p:sldId id="637" r:id="rId10"/>
    <p:sldId id="638" r:id="rId11"/>
    <p:sldId id="640" r:id="rId12"/>
    <p:sldId id="642" r:id="rId13"/>
    <p:sldId id="644" r:id="rId14"/>
    <p:sldId id="645" r:id="rId15"/>
    <p:sldId id="646" r:id="rId16"/>
    <p:sldId id="647" r:id="rId17"/>
    <p:sldId id="651" r:id="rId18"/>
    <p:sldId id="652" r:id="rId19"/>
    <p:sldId id="653" r:id="rId20"/>
    <p:sldId id="654" r:id="rId21"/>
    <p:sldId id="655" r:id="rId22"/>
    <p:sldId id="656" r:id="rId23"/>
    <p:sldId id="657" r:id="rId24"/>
    <p:sldId id="660" r:id="rId25"/>
    <p:sldId id="661" r:id="rId26"/>
    <p:sldId id="662" r:id="rId27"/>
    <p:sldId id="663" r:id="rId28"/>
    <p:sldId id="630" r:id="rId2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1F61D251-7153-4AB4-BE7B-C5E4FD0CDC7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CD1B724D-5182-4CE9-83F2-54CD7371059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FC6DFBB7-5C74-4CD5-8A44-9C15AE3B7D9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6586E16-D2E1-46E5-A7E2-A567C652657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803AC7-FFC5-44EF-B8D3-238A1C5922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5111A544-7BA8-411C-93FA-77FE09E93C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7420DFF4-74B1-44E9-8872-4C14CA6738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B782633-DC2F-4E31-859E-1AC888B699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6901863-224E-4978-9A46-F5FBD552AB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E868692B-3DE6-4EC9-955C-DAA74BE204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79AC0355-0D9B-4FAD-A37B-FC6D7D8FB7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C1678F-24B6-435F-A206-99E579ADD2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9659BC8-1465-499B-9AC9-9C0805D5C5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58D3CE-1DF2-4597-8D3C-935CBB21379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64F9847-82FE-4CF6-B591-3DED9B1F3E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242CBD9-6481-48E8-A091-610BBB548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CB6CEFF0-B4EF-41F5-B2CE-D341C0812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6DD7514-C035-4600-8055-6EECD565AD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23FDC4B-3116-42EB-8654-9170C2E8C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74653DE-21F1-4A43-9DBA-6E1944A1F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4EF33660-16BA-40F8-8297-6B7FCAA1BF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282ACD1-F881-4084-9A63-15E9AC33382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61BBCF-8D6F-4AA4-B636-300086688E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F995399A-B591-4C84-8804-401CD0B5A9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53031D96-4184-40EE-83DC-DA4EAE9D3E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AC3551-5B59-49FE-BDE1-4737EA1C15C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BA1F2D4-16AE-47B0-BAD0-718FD4D1C9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8BD54130-46D8-42DC-873E-3CEB09370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00C88472-0BE1-4FF9-ACB3-2D474C967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B523B6-575C-47D7-97E0-6172FAD99E8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94FD97F-94B0-4B1D-B23C-422EEC6AB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DF92830-A8A7-4AC1-A23C-6F1460410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0A41707-94D2-4D21-BA48-7AC1F1920F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68F0C9-ADE0-411C-B1F1-FB2A2680223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667D16C-0785-4179-8665-DDF26B20C4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3994EDB-6AFC-4D1E-B0B4-C39C15FD3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68A3B68-64EA-4251-A955-707C547032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396512-409D-4DFE-BABF-C433B5015B3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E9D5098-D39A-46D8-87BB-86225A9951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AD6C42EA-B5CA-4276-A673-74026DF43B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82B5B637-9E3A-472B-8759-2222D07FA3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CADF646-D21D-487A-B0D0-85FB6C68E3C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A824DA1-5330-46A8-99F3-FCA9660857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5484FF13-795A-4CD1-AA80-8E428A07DA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7D5DE53-CA2C-4926-8B9B-334D035D1A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B8500D-D6BE-4CA3-ADE9-594C6DA73BF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FD31A87-31CC-4E8B-AA2C-0EB809AB37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130E8070-CCD8-4A7C-9D25-A5A38D64A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E053D32A-D634-45EF-9373-F2BB16D69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BF0440B-9521-4AE8-9366-1CD24691697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7FA373C-2B8A-4FF9-BB24-103FAFB64A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CDEF9A13-ECE2-442E-98B1-A9D64DC7A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9E0B25EB-2CB8-4DFA-B1D6-5705A3C09C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2E81C5-D0AD-425A-B3D0-6CE7F1CBB71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FFFEDFC-6738-4E53-BD0F-5C35C20719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8EA023F-05E3-4BF4-9281-CDA7DDA0E0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9659BC8-1465-499B-9AC9-9C0805D5C5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158D3CE-1DF2-4597-8D3C-935CBB21379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B64F9847-82FE-4CF6-B591-3DED9B1F3E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242CBD9-6481-48E8-A091-610BBB548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3827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6540836-83F4-4D5E-9D28-AF4F6123F5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10F590-9481-41A7-A42D-57453B779A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78702DB-32BB-435E-9298-6C232282FF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B5A9E9D-940C-4B3B-A1C9-405287D6F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4E683434-9E2B-41EA-9859-35636E6743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E01A9F-369D-4570-A0DC-93648C10181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3CE5E187-6DAD-4978-B875-C13708EB6F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132965EE-E6B3-4319-9174-D98AAAEC8E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D104E41-2EE5-4FFD-8891-B23E3367E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B50C97-349A-42BA-979E-6031596D0BB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0959002-4F03-4CB7-9D59-56DC19801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D6819FCF-B2F6-4796-8FA8-C66618C50C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9D4D8154-DD4B-4706-B30A-BA24CFDC22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0D0EB8-7ABB-4521-A163-4C208F419C6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DD58F04-9E18-4887-98FF-4CC6F262CB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272EC76-4E62-4C92-B8A5-724724742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CC51A2FA-AD35-41C1-9786-3BC4923A13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E57D35-CB3E-4678-9B66-1A97849F94E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4D82F42-EA2B-4654-B152-521F1039DD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AB1CC549-2316-46F7-8554-64DD305C5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2832437A-6EA5-41E2-8236-8C7A9A5814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EE55A4-E3E5-4657-ADF0-2C554F33596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1B7863C1-D2A5-46C5-B010-388CD05F8B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EB358524-19E4-47B3-89BA-EC270394D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19CE53C-FF28-4CA8-9C12-6E5300B906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EF3029D-D113-44A4-AD48-F12BF5B875F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AA655980-6F08-4BCE-A7AF-865001D6F5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DD1581C-0739-4A46-A266-D5DC8DC33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CAD3BC9-1AFD-47CA-AF81-7DB38A240F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BF013F-C134-4982-847E-0D7EE7AE55D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1F3CC6F1-B720-44CE-9730-82EA15DA29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6705F8C8-24F0-4105-B506-51F66E94C0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03BCF227-470E-4C72-BFBA-F889AADD92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18186E-3374-4F68-9374-3D3C9D8DD4A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A59E29CA-B6E2-4C2F-AA14-5CC05807F1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1630318C-D86B-4714-B4D2-E01E27D65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ED3EB36-EC7A-42A7-A89E-8B44B1FB1E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963A28-4A51-4836-BB5F-FD474896405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80D5D01-336A-44CD-A7B8-28A0993AA3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68FD50D-F297-43E2-82B8-97C11A5DD7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3894AD0C-6AD5-4F7A-8502-329274D018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BC8133-C3C7-4F57-A86E-B6804630F6A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CE79186-E413-4F0B-BB96-98A41D3E4A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CFF9321-4EF4-42D1-97F7-A4D4B87740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575F7C47-A54F-4C3D-9A70-CD88C31DC7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18F355-68C9-462D-8A27-446B529E4FD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043F9AD-3069-4806-AE6B-F57A4D0CAC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EBE81EE-DC4C-407E-8754-826D6545E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9850BC2-4CA1-4BAC-BE9C-C1ACBC3BD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4918F80-0C36-4E8F-A78D-FF2A3434D3D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FE34411-19DE-4FF8-9382-5A7B874458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C40984D-44B1-4CD3-8CFB-E9C5DF178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1A8D4DD4-75FE-495F-B53E-0B70AFA5C6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3496FD9-B1E4-4F36-B3A3-69FCDCBABF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F4A2A07-F9FA-41EF-A9C6-20C9E38A18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FEC1DA45-0858-4EC7-BED6-C7242CE6A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29B2EDD-FC4D-4E01-BBAE-EEF5718DA8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EC89CC-7B3F-4523-B79A-B84B72D7D83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03030F4-5116-4B66-8F26-E7F81F75C1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D181BEF-3D3D-4D35-8CB4-3912CDA0B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B81D104-774D-45EE-8C79-FDB7D9A245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F2DE05-D424-42D8-855F-9C1CD901D02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6FDB584-E8E8-49D8-82D7-85896CBFD7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FE3E175-7C5C-4687-8919-13FCF9866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66624B-EE60-40F3-ADA1-91B95ACC8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EAC998-22CB-4703-B74D-EBBD57411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5ACAF7-E6D0-44E3-94A6-46590AA1EA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8ACE2-213E-48AA-961C-357593829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66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8994E8-6514-487E-96EE-8C2817F065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71D9E5-AF1F-4F2C-AB64-F806656ED2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36C98E-1365-4F11-B44F-E48C860DB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B6A4-1A44-4B2D-9E6A-5D198011B3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38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C54392-D26D-4C7F-BD3C-3F304FE7BE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1CE537-1740-420A-AC0F-4DF1FA238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725EDC-19F1-4224-AD2B-88B26AB1F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29524-5EE7-4201-B819-42B9F824B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41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010F1D-7B94-4B98-BF0C-3DBBF1760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993328-CF58-42BB-9443-561580CA42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51146-A12D-42DE-99C2-2DD42E0BF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D0439-BE50-4825-B4EC-90EFD5105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03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5D7C78-71BA-4196-A779-537FF1582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A58379-A732-400C-B296-FF33A8238F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C8B6F2-08F7-4F99-9394-E623AF843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E8A78-33B0-47D7-BA47-13643EBDD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4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3C2B16-5BE4-423B-A9FA-143DEB38AC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C858B0-9091-4A36-913B-8597FC7484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7CD816-4EAE-49A9-B361-C101E2B48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6AB3E-14CE-4B37-96C3-79B892038C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109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8ED2E3-500A-4B29-B682-AE0CAE7D61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A1DE97-FF3C-48E1-AA43-69E3E5C10A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90FEB8-5189-40C6-A5CA-55DD9F07BD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FBFC1-0042-4712-8D86-215925BC8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02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218F96-13B5-421D-B525-6CDAA2198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F984A2-55B8-4752-BD8C-D32F0457B0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BD03D0-50B6-4454-9A48-7E9D06903C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EFA26-845E-418B-9AF6-8EBD5C35A9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98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785300C-0EAB-4D55-B29A-288E7ED54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A51320-0298-4CDB-868A-AFAAEE6371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EAB0F29-F533-4B84-B24D-F75227CC62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74619-8781-491D-B453-4689D3CD9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666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3B02BC-6E77-42E5-8100-163BA75D3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76409D-494C-4888-921C-6089CEEB6C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EC1EA4-7BF3-42B5-B5D5-2BAA5B048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29BA8-89E2-475C-AF99-BAAF317842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33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30AC62-DB85-476D-9E6E-D644BF7C64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6F878-5EBE-4E91-B018-FA3BFA1F8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A9E96A-5A4A-4B44-8FA4-1E73849714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A2CD7-C259-4921-B402-4ED5B0247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70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E0C635-F97B-48A1-93C7-71ADEE57F6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D85632-C31B-4A55-9EFD-D284BE28C3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53D924-C427-43D3-8C73-CE776164FE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D0231B-2C39-4503-B57D-1C8BD13AB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23C6EF-ED36-4D82-9081-3EBFC05014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57A23CB-6D1B-4872-A109-49FC23AEDE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F9226E72-CF41-49EB-BD62-807AEC67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D755BF-3206-4CDC-B1E0-F14AB5A610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097AC38-FCE9-44D0-A900-48A21833C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7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Interconnection Networks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54F8CE9-1DAF-4F92-BF42-9D8D116C1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72C0E4C-B918-40EC-882A-75C41FA28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5509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consistency model wrap-up, topologies, deadlock,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pipelines, switches, metrics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6471909E-28EF-47DE-B35A-602409A0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AB9259-8240-477E-B5D3-4A603717E6E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F7EBB68C-E895-40B2-A13E-127D9BF02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03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Flow Control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820A1520-510B-45C4-93EB-2F30C9F2B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EB08BC55-ED41-4ECC-995F-9586FA0A2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263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routing of a message requires allocation of various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resources: the channel (or link), buffers, control 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Bufferless: flits are dropped if there is contention for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link, NACKs are sent back, and the original sender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to re-transmit the packet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Circuit switching: a request is first sent to reserve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channels, the request may be held at an intermediate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router until the channel is available (hence, not truly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bufferless), ACKs are sent back, and subsequent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packets/flits are routed with little effort (good for bulk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transfers)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A59149FC-7A05-41EB-B583-D48A9706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FF5A64-1613-447E-8928-DA5D7E4B56B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32D5F42-90FF-4B8E-8B51-4E68E874C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7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Channels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AF99FFCD-18DC-4E36-A5DB-3F18C89A6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369237-4573-4628-9A55-1E1C08D8A4B4}"/>
              </a:ext>
            </a:extLst>
          </p:cNvPr>
          <p:cNvSpPr/>
          <p:nvPr/>
        </p:nvSpPr>
        <p:spPr>
          <a:xfrm>
            <a:off x="1143000" y="1524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Buffers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A28F90-D41C-466C-8871-33E5708BD84E}"/>
              </a:ext>
            </a:extLst>
          </p:cNvPr>
          <p:cNvSpPr/>
          <p:nvPr/>
        </p:nvSpPr>
        <p:spPr>
          <a:xfrm>
            <a:off x="6400800" y="15240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Buffers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C99730-81A8-419E-867B-B3498D18DB67}"/>
              </a:ext>
            </a:extLst>
          </p:cNvPr>
          <p:cNvCxnSpPr/>
          <p:nvPr/>
        </p:nvCxnSpPr>
        <p:spPr>
          <a:xfrm>
            <a:off x="2743200" y="1828800"/>
            <a:ext cx="3352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6" name="TextBox 9">
            <a:extLst>
              <a:ext uri="{FF2B5EF4-FFF2-40B4-BE49-F238E27FC236}">
                <a16:creationId xmlns:a16="http://schemas.microsoft.com/office/drawing/2014/main" id="{ADCC39FA-24A3-4632-85CF-DF8244447A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86000"/>
            <a:ext cx="7173913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Flits do not carry headers.  Once a packet starts going over 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channel, another packet cannot cut in  (else, the receiving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buffer will confuse the flits of the two packets).  If the packet 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stalled, other packets can’t use the channel.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With virtual channels, the flit can be received into one of N buffers.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This allows N packets to be in transit over a given physical channel.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packet must carry an ID to indicate its virtual channel.</a:t>
            </a:r>
          </a:p>
        </p:txBody>
      </p:sp>
      <p:sp>
        <p:nvSpPr>
          <p:cNvPr id="22537" name="TextBox 10">
            <a:extLst>
              <a:ext uri="{FF2B5EF4-FFF2-40B4-BE49-F238E27FC236}">
                <a16:creationId xmlns:a16="http://schemas.microsoft.com/office/drawing/2014/main" id="{96425CFF-8DAE-49F0-9488-7DC4C0543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447800"/>
            <a:ext cx="1008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channel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C6F25D-E29F-456A-A3C7-CBA3B8E19F82}"/>
              </a:ext>
            </a:extLst>
          </p:cNvPr>
          <p:cNvSpPr/>
          <p:nvPr/>
        </p:nvSpPr>
        <p:spPr>
          <a:xfrm>
            <a:off x="1066800" y="48768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Buffers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93668C-0A0B-498F-89A2-F6C1FBFFD639}"/>
              </a:ext>
            </a:extLst>
          </p:cNvPr>
          <p:cNvSpPr/>
          <p:nvPr/>
        </p:nvSpPr>
        <p:spPr>
          <a:xfrm>
            <a:off x="6324600" y="48768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Buffers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9C5478C-E90B-44FA-AF18-906C02DCAB64}"/>
              </a:ext>
            </a:extLst>
          </p:cNvPr>
          <p:cNvCxnSpPr/>
          <p:nvPr/>
        </p:nvCxnSpPr>
        <p:spPr>
          <a:xfrm>
            <a:off x="2667000" y="5562600"/>
            <a:ext cx="3352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1" name="TextBox 14">
            <a:extLst>
              <a:ext uri="{FF2B5EF4-FFF2-40B4-BE49-F238E27FC236}">
                <a16:creationId xmlns:a16="http://schemas.microsoft.com/office/drawing/2014/main" id="{895C9058-8065-4438-81BD-65D8251B1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181600"/>
            <a:ext cx="1892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Physical channel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61B5FB-AE56-4224-908B-F457ED8F3A74}"/>
              </a:ext>
            </a:extLst>
          </p:cNvPr>
          <p:cNvSpPr/>
          <p:nvPr/>
        </p:nvSpPr>
        <p:spPr>
          <a:xfrm>
            <a:off x="1066800" y="56388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Buffers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9A1693-B8EB-45C9-9BB5-D3D6ADADFFD5}"/>
              </a:ext>
            </a:extLst>
          </p:cNvPr>
          <p:cNvSpPr/>
          <p:nvPr/>
        </p:nvSpPr>
        <p:spPr>
          <a:xfrm>
            <a:off x="6324600" y="56388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Buffers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E4D5B849-5462-45CE-90AE-CAEBB2A62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B23539-FF3B-45B7-AD91-325952F3752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9CD719A1-B387-446D-9377-694B90244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6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Channel Flow Control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5292C50-18A7-4AF3-9800-71278D105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D98E641B-2A18-4303-9A43-EAB64C53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021638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Incoming flits are placed in buffers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this flit to jump to the next router, it must acquire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three resources: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free virtual channel on its intended hop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 We know that a virtual channel is free when the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    tail flit goes through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Free buffer entries for that virtual channel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 This is determined with credit or on/off management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free cycle on the physical channel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 Competition among the packets that share a</a:t>
            </a:r>
          </a:p>
          <a:p>
            <a:pPr lvl="2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>
                <a:latin typeface="Calibri" panose="020F0502020204030204" pitchFamily="34" charset="0"/>
                <a:cs typeface="Calibri" panose="020F0502020204030204" pitchFamily="34" charset="0"/>
              </a:rPr>
              <a:t>    physical channel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119A5D9C-147B-47A8-8897-67321C85A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2FB3C1-CA78-4E9C-A5AA-C3A34AFA8AD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3291448B-F048-4D62-B60E-52FA56E12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84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Deadlock Avoidance with VCs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47962A0-461C-42AC-A65A-FBC3975E99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8763F968-8F33-49CC-8B08-6E27E0467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6080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VCs provide another way to number the links such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 route always uses ascending link numbers</a:t>
            </a:r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C7A6E17D-D12F-4CC6-AB9C-4A3D20A0A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667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31" name="Rectangle 6">
            <a:extLst>
              <a:ext uri="{FF2B5EF4-FFF2-40B4-BE49-F238E27FC236}">
                <a16:creationId xmlns:a16="http://schemas.microsoft.com/office/drawing/2014/main" id="{26FA4388-63CD-4997-86C4-3A77D273F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667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96B9193E-1755-485C-9937-33EF32746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8">
            <a:extLst>
              <a:ext uri="{FF2B5EF4-FFF2-40B4-BE49-F238E27FC236}">
                <a16:creationId xmlns:a16="http://schemas.microsoft.com/office/drawing/2014/main" id="{1E412273-3CE3-4EE0-A95D-E08966FFDE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Rectangle 9">
            <a:extLst>
              <a:ext uri="{FF2B5EF4-FFF2-40B4-BE49-F238E27FC236}">
                <a16:creationId xmlns:a16="http://schemas.microsoft.com/office/drawing/2014/main" id="{26770B13-984E-4F50-8993-90B4D27C6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35" name="Rectangle 10">
            <a:extLst>
              <a:ext uri="{FF2B5EF4-FFF2-40B4-BE49-F238E27FC236}">
                <a16:creationId xmlns:a16="http://schemas.microsoft.com/office/drawing/2014/main" id="{2EFFFD84-1EAE-4022-89A5-12644E47E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352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36" name="Line 11">
            <a:extLst>
              <a:ext uri="{FF2B5EF4-FFF2-40B4-BE49-F238E27FC236}">
                <a16:creationId xmlns:a16="http://schemas.microsoft.com/office/drawing/2014/main" id="{F469FDEB-55B6-4091-9072-070FA6A3D42D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2">
            <a:extLst>
              <a:ext uri="{FF2B5EF4-FFF2-40B4-BE49-F238E27FC236}">
                <a16:creationId xmlns:a16="http://schemas.microsoft.com/office/drawing/2014/main" id="{468D01A6-499A-44E7-AA09-31DB01A8D2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3">
            <a:extLst>
              <a:ext uri="{FF2B5EF4-FFF2-40B4-BE49-F238E27FC236}">
                <a16:creationId xmlns:a16="http://schemas.microsoft.com/office/drawing/2014/main" id="{1C89DD6B-E61A-4A8E-B8D9-2D9041F7FB7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4">
            <a:extLst>
              <a:ext uri="{FF2B5EF4-FFF2-40B4-BE49-F238E27FC236}">
                <a16:creationId xmlns:a16="http://schemas.microsoft.com/office/drawing/2014/main" id="{EEB8BE4C-91DB-4921-AABA-A8F3966149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E16CA767-1F5B-45CC-8DFD-AD89A3ED1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096896E2-4733-4523-8382-65AD2BC105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Rectangle 17">
            <a:extLst>
              <a:ext uri="{FF2B5EF4-FFF2-40B4-BE49-F238E27FC236}">
                <a16:creationId xmlns:a16="http://schemas.microsoft.com/office/drawing/2014/main" id="{04330530-A202-4727-B219-50831B006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667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43" name="Rectangle 18">
            <a:extLst>
              <a:ext uri="{FF2B5EF4-FFF2-40B4-BE49-F238E27FC236}">
                <a16:creationId xmlns:a16="http://schemas.microsoft.com/office/drawing/2014/main" id="{282C975D-138B-4645-9458-943E45F90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667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44" name="Line 19">
            <a:extLst>
              <a:ext uri="{FF2B5EF4-FFF2-40B4-BE49-F238E27FC236}">
                <a16:creationId xmlns:a16="http://schemas.microsoft.com/office/drawing/2014/main" id="{DF6638F1-32FC-4E96-A191-D84FCEF548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0">
            <a:extLst>
              <a:ext uri="{FF2B5EF4-FFF2-40B4-BE49-F238E27FC236}">
                <a16:creationId xmlns:a16="http://schemas.microsoft.com/office/drawing/2014/main" id="{B7ACE6A3-5A3A-4915-855A-0CD77992A1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Rectangle 21">
            <a:extLst>
              <a:ext uri="{FF2B5EF4-FFF2-40B4-BE49-F238E27FC236}">
                <a16:creationId xmlns:a16="http://schemas.microsoft.com/office/drawing/2014/main" id="{51235B7F-A3CC-496F-B35A-250DB6A89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352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47" name="Rectangle 22">
            <a:extLst>
              <a:ext uri="{FF2B5EF4-FFF2-40B4-BE49-F238E27FC236}">
                <a16:creationId xmlns:a16="http://schemas.microsoft.com/office/drawing/2014/main" id="{ABF19580-9EDE-4123-9FB2-D03223B55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352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1B036870-E25B-4786-A2BB-C5122B57C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AB5788A5-2488-4019-905C-4C65895C20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5">
            <a:extLst>
              <a:ext uri="{FF2B5EF4-FFF2-40B4-BE49-F238E27FC236}">
                <a16:creationId xmlns:a16="http://schemas.microsoft.com/office/drawing/2014/main" id="{A86A2D2B-EF9B-4771-9895-A926B100F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3ABD8DD8-164F-45DF-82D1-D1DF8BA451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7">
            <a:extLst>
              <a:ext uri="{FF2B5EF4-FFF2-40B4-BE49-F238E27FC236}">
                <a16:creationId xmlns:a16="http://schemas.microsoft.com/office/drawing/2014/main" id="{A570A36D-BC58-4B00-81DD-9948224D5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8">
            <a:extLst>
              <a:ext uri="{FF2B5EF4-FFF2-40B4-BE49-F238E27FC236}">
                <a16:creationId xmlns:a16="http://schemas.microsoft.com/office/drawing/2014/main" id="{230DFA0F-F56C-4FE5-8757-B1FDD75297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Rectangle 29">
            <a:extLst>
              <a:ext uri="{FF2B5EF4-FFF2-40B4-BE49-F238E27FC236}">
                <a16:creationId xmlns:a16="http://schemas.microsoft.com/office/drawing/2014/main" id="{99F50776-F066-4434-961D-6C4D58DC3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55" name="Rectangle 30">
            <a:extLst>
              <a:ext uri="{FF2B5EF4-FFF2-40B4-BE49-F238E27FC236}">
                <a16:creationId xmlns:a16="http://schemas.microsoft.com/office/drawing/2014/main" id="{5A8462BD-9F06-48EC-B693-0E78672A0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56" name="Line 31">
            <a:extLst>
              <a:ext uri="{FF2B5EF4-FFF2-40B4-BE49-F238E27FC236}">
                <a16:creationId xmlns:a16="http://schemas.microsoft.com/office/drawing/2014/main" id="{1E767B02-2ACE-4E12-97C0-88DAAD769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Line 32">
            <a:extLst>
              <a:ext uri="{FF2B5EF4-FFF2-40B4-BE49-F238E27FC236}">
                <a16:creationId xmlns:a16="http://schemas.microsoft.com/office/drawing/2014/main" id="{1FBFB9AB-2A86-40F8-8863-0F5104C5E0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Rectangle 33">
            <a:extLst>
              <a:ext uri="{FF2B5EF4-FFF2-40B4-BE49-F238E27FC236}">
                <a16:creationId xmlns:a16="http://schemas.microsoft.com/office/drawing/2014/main" id="{5C21197C-4AFD-4DA2-9C80-F9D9E9339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724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59" name="Rectangle 34">
            <a:extLst>
              <a:ext uri="{FF2B5EF4-FFF2-40B4-BE49-F238E27FC236}">
                <a16:creationId xmlns:a16="http://schemas.microsoft.com/office/drawing/2014/main" id="{E6AAE270-02BB-4758-ABB2-1AC421140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724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60" name="Line 35">
            <a:extLst>
              <a:ext uri="{FF2B5EF4-FFF2-40B4-BE49-F238E27FC236}">
                <a16:creationId xmlns:a16="http://schemas.microsoft.com/office/drawing/2014/main" id="{86BFEBBF-6F27-4932-926E-28949CA0F42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6">
            <a:extLst>
              <a:ext uri="{FF2B5EF4-FFF2-40B4-BE49-F238E27FC236}">
                <a16:creationId xmlns:a16="http://schemas.microsoft.com/office/drawing/2014/main" id="{B2CE1A83-B4F3-42C7-8116-27F7462D29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0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7">
            <a:extLst>
              <a:ext uri="{FF2B5EF4-FFF2-40B4-BE49-F238E27FC236}">
                <a16:creationId xmlns:a16="http://schemas.microsoft.com/office/drawing/2014/main" id="{43ECB4BD-9F25-461E-853F-83E75C385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Line 38">
            <a:extLst>
              <a:ext uri="{FF2B5EF4-FFF2-40B4-BE49-F238E27FC236}">
                <a16:creationId xmlns:a16="http://schemas.microsoft.com/office/drawing/2014/main" id="{297A5E2A-3D9B-43A9-B232-0797B7A5F7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Line 39">
            <a:extLst>
              <a:ext uri="{FF2B5EF4-FFF2-40B4-BE49-F238E27FC236}">
                <a16:creationId xmlns:a16="http://schemas.microsoft.com/office/drawing/2014/main" id="{D2A0709C-060C-411A-91FC-2DCA898E2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Line 40">
            <a:extLst>
              <a:ext uri="{FF2B5EF4-FFF2-40B4-BE49-F238E27FC236}">
                <a16:creationId xmlns:a16="http://schemas.microsoft.com/office/drawing/2014/main" id="{201EADF1-5CCB-450F-858F-DE5E95BA0D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Rectangle 41">
            <a:extLst>
              <a:ext uri="{FF2B5EF4-FFF2-40B4-BE49-F238E27FC236}">
                <a16:creationId xmlns:a16="http://schemas.microsoft.com/office/drawing/2014/main" id="{441DDFCE-256C-464D-9254-75767B594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67" name="Rectangle 42">
            <a:extLst>
              <a:ext uri="{FF2B5EF4-FFF2-40B4-BE49-F238E27FC236}">
                <a16:creationId xmlns:a16="http://schemas.microsoft.com/office/drawing/2014/main" id="{3234349B-3829-4359-99B1-D40B6C2D0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68" name="Line 43">
            <a:extLst>
              <a:ext uri="{FF2B5EF4-FFF2-40B4-BE49-F238E27FC236}">
                <a16:creationId xmlns:a16="http://schemas.microsoft.com/office/drawing/2014/main" id="{0EC9367D-B61A-449B-9518-0ED42D385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9" name="Line 44">
            <a:extLst>
              <a:ext uri="{FF2B5EF4-FFF2-40B4-BE49-F238E27FC236}">
                <a16:creationId xmlns:a16="http://schemas.microsoft.com/office/drawing/2014/main" id="{59A30F59-5C69-44A6-B0DC-F53BC05EF3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0" name="Rectangle 45">
            <a:extLst>
              <a:ext uri="{FF2B5EF4-FFF2-40B4-BE49-F238E27FC236}">
                <a16:creationId xmlns:a16="http://schemas.microsoft.com/office/drawing/2014/main" id="{79CCA9B7-D204-411F-B42B-9DB3D7078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724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71" name="Rectangle 46">
            <a:extLst>
              <a:ext uri="{FF2B5EF4-FFF2-40B4-BE49-F238E27FC236}">
                <a16:creationId xmlns:a16="http://schemas.microsoft.com/office/drawing/2014/main" id="{CACAB4A9-26C2-4488-B329-F002C1188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724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672" name="Line 47">
            <a:extLst>
              <a:ext uri="{FF2B5EF4-FFF2-40B4-BE49-F238E27FC236}">
                <a16:creationId xmlns:a16="http://schemas.microsoft.com/office/drawing/2014/main" id="{C456D817-472C-4468-BF1D-6B7CA716AC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3" name="Line 48">
            <a:extLst>
              <a:ext uri="{FF2B5EF4-FFF2-40B4-BE49-F238E27FC236}">
                <a16:creationId xmlns:a16="http://schemas.microsoft.com/office/drawing/2014/main" id="{939D6E3A-6B45-47D3-80E7-6B777BBED3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622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49">
            <a:extLst>
              <a:ext uri="{FF2B5EF4-FFF2-40B4-BE49-F238E27FC236}">
                <a16:creationId xmlns:a16="http://schemas.microsoft.com/office/drawing/2014/main" id="{11C717A3-CD9E-4C76-8250-691339880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0">
            <a:extLst>
              <a:ext uri="{FF2B5EF4-FFF2-40B4-BE49-F238E27FC236}">
                <a16:creationId xmlns:a16="http://schemas.microsoft.com/office/drawing/2014/main" id="{0DF51B8C-4809-42C2-8D6A-9408A2296C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Line 51">
            <a:extLst>
              <a:ext uri="{FF2B5EF4-FFF2-40B4-BE49-F238E27FC236}">
                <a16:creationId xmlns:a16="http://schemas.microsoft.com/office/drawing/2014/main" id="{FC848BBA-DC70-4BB4-888B-649336C5E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7" name="Line 52">
            <a:extLst>
              <a:ext uri="{FF2B5EF4-FFF2-40B4-BE49-F238E27FC236}">
                <a16:creationId xmlns:a16="http://schemas.microsoft.com/office/drawing/2014/main" id="{6B4578A0-A6A9-43FF-8FE4-5988447A32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8" name="Line 53">
            <a:extLst>
              <a:ext uri="{FF2B5EF4-FFF2-40B4-BE49-F238E27FC236}">
                <a16:creationId xmlns:a16="http://schemas.microsoft.com/office/drawing/2014/main" id="{399EB603-A194-430A-AA74-5533E4EB0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743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9" name="Line 54">
            <a:extLst>
              <a:ext uri="{FF2B5EF4-FFF2-40B4-BE49-F238E27FC236}">
                <a16:creationId xmlns:a16="http://schemas.microsoft.com/office/drawing/2014/main" id="{5BBFAC64-4190-44D0-899A-18A784A786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2819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0" name="Line 55">
            <a:extLst>
              <a:ext uri="{FF2B5EF4-FFF2-40B4-BE49-F238E27FC236}">
                <a16:creationId xmlns:a16="http://schemas.microsoft.com/office/drawing/2014/main" id="{9EAFF9EC-F2C2-42A5-A71A-77B541281E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42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1" name="Line 56">
            <a:extLst>
              <a:ext uri="{FF2B5EF4-FFF2-40B4-BE49-F238E27FC236}">
                <a16:creationId xmlns:a16="http://schemas.microsoft.com/office/drawing/2014/main" id="{3300D345-9D6E-4233-8642-BE9B07840D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2" name="Line 57">
            <a:extLst>
              <a:ext uri="{FF2B5EF4-FFF2-40B4-BE49-F238E27FC236}">
                <a16:creationId xmlns:a16="http://schemas.microsoft.com/office/drawing/2014/main" id="{36416753-AF5B-4DD3-911D-EB4B39B624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3" name="Line 58">
            <a:extLst>
              <a:ext uri="{FF2B5EF4-FFF2-40B4-BE49-F238E27FC236}">
                <a16:creationId xmlns:a16="http://schemas.microsoft.com/office/drawing/2014/main" id="{E9DB632D-41CB-4DCA-BD8D-08DE438406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4" name="Line 59">
            <a:extLst>
              <a:ext uri="{FF2B5EF4-FFF2-40B4-BE49-F238E27FC236}">
                <a16:creationId xmlns:a16="http://schemas.microsoft.com/office/drawing/2014/main" id="{783CB29F-C105-4799-B58F-BC25BEA8B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5" name="Line 60">
            <a:extLst>
              <a:ext uri="{FF2B5EF4-FFF2-40B4-BE49-F238E27FC236}">
                <a16:creationId xmlns:a16="http://schemas.microsoft.com/office/drawing/2014/main" id="{41DCAF21-0D7F-4BEB-B20E-8739580F3B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6" name="Line 61">
            <a:extLst>
              <a:ext uri="{FF2B5EF4-FFF2-40B4-BE49-F238E27FC236}">
                <a16:creationId xmlns:a16="http://schemas.microsoft.com/office/drawing/2014/main" id="{F46C69D3-90EC-4A24-94D3-6840D8F866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7" name="Line 62">
            <a:extLst>
              <a:ext uri="{FF2B5EF4-FFF2-40B4-BE49-F238E27FC236}">
                <a16:creationId xmlns:a16="http://schemas.microsoft.com/office/drawing/2014/main" id="{4A0FC4A1-7170-4FB1-A0D5-87386D7EC0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8" name="Line 63">
            <a:extLst>
              <a:ext uri="{FF2B5EF4-FFF2-40B4-BE49-F238E27FC236}">
                <a16:creationId xmlns:a16="http://schemas.microsoft.com/office/drawing/2014/main" id="{6D65F97E-82C5-4B4C-8FD5-DA1E02DE1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89" name="Line 64">
            <a:extLst>
              <a:ext uri="{FF2B5EF4-FFF2-40B4-BE49-F238E27FC236}">
                <a16:creationId xmlns:a16="http://schemas.microsoft.com/office/drawing/2014/main" id="{09D2593C-3A26-4D74-A742-77102FEC68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0" name="Line 65">
            <a:extLst>
              <a:ext uri="{FF2B5EF4-FFF2-40B4-BE49-F238E27FC236}">
                <a16:creationId xmlns:a16="http://schemas.microsoft.com/office/drawing/2014/main" id="{118D4026-0F9F-4C64-B00B-198DBD79D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1" name="Line 66">
            <a:extLst>
              <a:ext uri="{FF2B5EF4-FFF2-40B4-BE49-F238E27FC236}">
                <a16:creationId xmlns:a16="http://schemas.microsoft.com/office/drawing/2014/main" id="{71BE4C09-926A-4CAA-8789-BECB737A19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2" name="Line 67">
            <a:extLst>
              <a:ext uri="{FF2B5EF4-FFF2-40B4-BE49-F238E27FC236}">
                <a16:creationId xmlns:a16="http://schemas.microsoft.com/office/drawing/2014/main" id="{D229B4C6-72A4-4F24-848D-4A6614A5C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3" name="Line 68">
            <a:extLst>
              <a:ext uri="{FF2B5EF4-FFF2-40B4-BE49-F238E27FC236}">
                <a16:creationId xmlns:a16="http://schemas.microsoft.com/office/drawing/2014/main" id="{D501ABF7-863A-458D-BE61-127AFA7774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4" name="Text Box 69">
            <a:extLst>
              <a:ext uri="{FF2B5EF4-FFF2-40B4-BE49-F238E27FC236}">
                <a16:creationId xmlns:a16="http://schemas.microsoft.com/office/drawing/2014/main" id="{9FDA21F9-9111-4362-BD07-E79D1BBDB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695" name="Text Box 70">
            <a:extLst>
              <a:ext uri="{FF2B5EF4-FFF2-40B4-BE49-F238E27FC236}">
                <a16:creationId xmlns:a16="http://schemas.microsoft.com/office/drawing/2014/main" id="{CB6C3B4A-026E-4169-B955-83E267821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696" name="Text Box 71">
            <a:extLst>
              <a:ext uri="{FF2B5EF4-FFF2-40B4-BE49-F238E27FC236}">
                <a16:creationId xmlns:a16="http://schemas.microsoft.com/office/drawing/2014/main" id="{D01DD30E-3609-4BC6-BC99-500A1F7C9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43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697" name="Text Box 72">
            <a:extLst>
              <a:ext uri="{FF2B5EF4-FFF2-40B4-BE49-F238E27FC236}">
                <a16:creationId xmlns:a16="http://schemas.microsoft.com/office/drawing/2014/main" id="{CD8F786A-3903-418D-9872-E49BFB97E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698" name="Text Box 73">
            <a:extLst>
              <a:ext uri="{FF2B5EF4-FFF2-40B4-BE49-F238E27FC236}">
                <a16:creationId xmlns:a16="http://schemas.microsoft.com/office/drawing/2014/main" id="{7848259B-5ACB-4756-B65C-65FEC699A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699" name="Text Box 74">
            <a:extLst>
              <a:ext uri="{FF2B5EF4-FFF2-40B4-BE49-F238E27FC236}">
                <a16:creationId xmlns:a16="http://schemas.microsoft.com/office/drawing/2014/main" id="{6944770B-6D5C-4AE6-AAFE-EF641E714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24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6700" name="Text Box 75">
            <a:extLst>
              <a:ext uri="{FF2B5EF4-FFF2-40B4-BE49-F238E27FC236}">
                <a16:creationId xmlns:a16="http://schemas.microsoft.com/office/drawing/2014/main" id="{D39FD831-F0F5-4C42-839A-10143DE10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701" name="Text Box 76">
            <a:extLst>
              <a:ext uri="{FF2B5EF4-FFF2-40B4-BE49-F238E27FC236}">
                <a16:creationId xmlns:a16="http://schemas.microsoft.com/office/drawing/2014/main" id="{2045CB90-60B8-49A0-8F7C-A1363812C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702" name="Text Box 77">
            <a:extLst>
              <a:ext uri="{FF2B5EF4-FFF2-40B4-BE49-F238E27FC236}">
                <a16:creationId xmlns:a16="http://schemas.microsoft.com/office/drawing/2014/main" id="{0698A1E6-3F40-4D02-93A0-0C792F87C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429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703" name="Text Box 78">
            <a:extLst>
              <a:ext uri="{FF2B5EF4-FFF2-40B4-BE49-F238E27FC236}">
                <a16:creationId xmlns:a16="http://schemas.microsoft.com/office/drawing/2014/main" id="{86EF6C34-615C-43F7-972A-187CACF76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704" name="Text Box 79">
            <a:extLst>
              <a:ext uri="{FF2B5EF4-FFF2-40B4-BE49-F238E27FC236}">
                <a16:creationId xmlns:a16="http://schemas.microsoft.com/office/drawing/2014/main" id="{143E3EBF-F730-4ADF-BB13-C569DDC75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705" name="Text Box 80">
            <a:extLst>
              <a:ext uri="{FF2B5EF4-FFF2-40B4-BE49-F238E27FC236}">
                <a16:creationId xmlns:a16="http://schemas.microsoft.com/office/drawing/2014/main" id="{2252769D-C6E0-43CF-B4D1-1A12844BF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8100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6706" name="Text Box 81">
            <a:extLst>
              <a:ext uri="{FF2B5EF4-FFF2-40B4-BE49-F238E27FC236}">
                <a16:creationId xmlns:a16="http://schemas.microsoft.com/office/drawing/2014/main" id="{15785D59-3C44-42C0-B2A2-07C66A732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114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707" name="Text Box 82">
            <a:extLst>
              <a:ext uri="{FF2B5EF4-FFF2-40B4-BE49-F238E27FC236}">
                <a16:creationId xmlns:a16="http://schemas.microsoft.com/office/drawing/2014/main" id="{113D9A2A-868F-4966-8ADB-497BCC099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114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708" name="Text Box 83">
            <a:extLst>
              <a:ext uri="{FF2B5EF4-FFF2-40B4-BE49-F238E27FC236}">
                <a16:creationId xmlns:a16="http://schemas.microsoft.com/office/drawing/2014/main" id="{54DE69F8-F606-488E-815F-3F2471ADB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114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709" name="Text Box 84">
            <a:extLst>
              <a:ext uri="{FF2B5EF4-FFF2-40B4-BE49-F238E27FC236}">
                <a16:creationId xmlns:a16="http://schemas.microsoft.com/office/drawing/2014/main" id="{F6944D48-E561-42A3-BD87-4E9690190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710" name="Text Box 85">
            <a:extLst>
              <a:ext uri="{FF2B5EF4-FFF2-40B4-BE49-F238E27FC236}">
                <a16:creationId xmlns:a16="http://schemas.microsoft.com/office/drawing/2014/main" id="{07283A84-6E04-4447-AF48-BEE81BD89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711" name="Text Box 86">
            <a:extLst>
              <a:ext uri="{FF2B5EF4-FFF2-40B4-BE49-F238E27FC236}">
                <a16:creationId xmlns:a16="http://schemas.microsoft.com/office/drawing/2014/main" id="{668E391D-59AB-4C9B-8E70-E24898B8A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495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6712" name="Text Box 87">
            <a:extLst>
              <a:ext uri="{FF2B5EF4-FFF2-40B4-BE49-F238E27FC236}">
                <a16:creationId xmlns:a16="http://schemas.microsoft.com/office/drawing/2014/main" id="{D3B2368A-232A-429E-B24B-A51D9592B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6713" name="Text Box 88">
            <a:extLst>
              <a:ext uri="{FF2B5EF4-FFF2-40B4-BE49-F238E27FC236}">
                <a16:creationId xmlns:a16="http://schemas.microsoft.com/office/drawing/2014/main" id="{335C12F3-AE78-4609-A84B-E360AAAFC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6714" name="Text Box 89">
            <a:extLst>
              <a:ext uri="{FF2B5EF4-FFF2-40B4-BE49-F238E27FC236}">
                <a16:creationId xmlns:a16="http://schemas.microsoft.com/office/drawing/2014/main" id="{8ABCC9B7-06AF-4E24-9011-EDC1B897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00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6715" name="Text Box 90">
            <a:extLst>
              <a:ext uri="{FF2B5EF4-FFF2-40B4-BE49-F238E27FC236}">
                <a16:creationId xmlns:a16="http://schemas.microsoft.com/office/drawing/2014/main" id="{6AA924E6-BBD0-45BE-92A4-97BD9A3DF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26716" name="Text Box 91">
            <a:extLst>
              <a:ext uri="{FF2B5EF4-FFF2-40B4-BE49-F238E27FC236}">
                <a16:creationId xmlns:a16="http://schemas.microsoft.com/office/drawing/2014/main" id="{EEDE868D-47AB-4A97-A66B-363B5F1A2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81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6717" name="Text Box 92">
            <a:extLst>
              <a:ext uri="{FF2B5EF4-FFF2-40B4-BE49-F238E27FC236}">
                <a16:creationId xmlns:a16="http://schemas.microsoft.com/office/drawing/2014/main" id="{0FABF55A-9246-48AD-A775-BB16188BB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267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19</a:t>
            </a:r>
          </a:p>
        </p:txBody>
      </p:sp>
      <p:sp>
        <p:nvSpPr>
          <p:cNvPr id="26718" name="Text Box 93">
            <a:extLst>
              <a:ext uri="{FF2B5EF4-FFF2-40B4-BE49-F238E27FC236}">
                <a16:creationId xmlns:a16="http://schemas.microsoft.com/office/drawing/2014/main" id="{7423B5BA-E71A-4C51-8656-F638B79CC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718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18</a:t>
            </a:r>
          </a:p>
        </p:txBody>
      </p:sp>
      <p:sp>
        <p:nvSpPr>
          <p:cNvPr id="26719" name="Text Box 94">
            <a:extLst>
              <a:ext uri="{FF2B5EF4-FFF2-40B4-BE49-F238E27FC236}">
                <a16:creationId xmlns:a16="http://schemas.microsoft.com/office/drawing/2014/main" id="{04EE674D-E445-4D75-A853-D112D8585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657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17</a:t>
            </a:r>
          </a:p>
        </p:txBody>
      </p:sp>
      <p:sp>
        <p:nvSpPr>
          <p:cNvPr id="26720" name="Text Box 95">
            <a:extLst>
              <a:ext uri="{FF2B5EF4-FFF2-40B4-BE49-F238E27FC236}">
                <a16:creationId xmlns:a16="http://schemas.microsoft.com/office/drawing/2014/main" id="{E7F13227-C281-4A3B-95ED-7DFC34BBA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3434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6721" name="Rectangle 96">
            <a:extLst>
              <a:ext uri="{FF2B5EF4-FFF2-40B4-BE49-F238E27FC236}">
                <a16:creationId xmlns:a16="http://schemas.microsoft.com/office/drawing/2014/main" id="{89DEDA5E-0090-4594-9376-CA5138F3D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514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22" name="Rectangle 97">
            <a:extLst>
              <a:ext uri="{FF2B5EF4-FFF2-40B4-BE49-F238E27FC236}">
                <a16:creationId xmlns:a16="http://schemas.microsoft.com/office/drawing/2014/main" id="{0B410026-ECDD-4866-9D4B-8242872546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514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23" name="Line 98">
            <a:extLst>
              <a:ext uri="{FF2B5EF4-FFF2-40B4-BE49-F238E27FC236}">
                <a16:creationId xmlns:a16="http://schemas.microsoft.com/office/drawing/2014/main" id="{FFE8D39E-5B78-4CCE-8CB8-4F15EB46E7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4" name="Line 99">
            <a:extLst>
              <a:ext uri="{FF2B5EF4-FFF2-40B4-BE49-F238E27FC236}">
                <a16:creationId xmlns:a16="http://schemas.microsoft.com/office/drawing/2014/main" id="{FB668A59-89AC-41C6-841F-8615E2E147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5" name="Rectangle 100">
            <a:extLst>
              <a:ext uri="{FF2B5EF4-FFF2-40B4-BE49-F238E27FC236}">
                <a16:creationId xmlns:a16="http://schemas.microsoft.com/office/drawing/2014/main" id="{D26526D1-7EAF-4098-BD9E-ADB00EA0A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00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26" name="Rectangle 101">
            <a:extLst>
              <a:ext uri="{FF2B5EF4-FFF2-40B4-BE49-F238E27FC236}">
                <a16:creationId xmlns:a16="http://schemas.microsoft.com/office/drawing/2014/main" id="{47D481DB-B418-448B-A65C-1ECDA08AD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00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27" name="Line 102">
            <a:extLst>
              <a:ext uri="{FF2B5EF4-FFF2-40B4-BE49-F238E27FC236}">
                <a16:creationId xmlns:a16="http://schemas.microsoft.com/office/drawing/2014/main" id="{75F530B3-2AA8-4FF3-8DEC-0FAA5593A7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8" name="Line 103">
            <a:extLst>
              <a:ext uri="{FF2B5EF4-FFF2-40B4-BE49-F238E27FC236}">
                <a16:creationId xmlns:a16="http://schemas.microsoft.com/office/drawing/2014/main" id="{83E152C3-7C33-4544-935E-B55032F840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29" name="Line 104">
            <a:extLst>
              <a:ext uri="{FF2B5EF4-FFF2-40B4-BE49-F238E27FC236}">
                <a16:creationId xmlns:a16="http://schemas.microsoft.com/office/drawing/2014/main" id="{940DCEA1-4ADE-486D-99F2-14E1ABD4D7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0" name="Line 105">
            <a:extLst>
              <a:ext uri="{FF2B5EF4-FFF2-40B4-BE49-F238E27FC236}">
                <a16:creationId xmlns:a16="http://schemas.microsoft.com/office/drawing/2014/main" id="{6FE0F04B-9BEF-46A1-96D3-24EAD9B9CE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1" name="Line 106">
            <a:extLst>
              <a:ext uri="{FF2B5EF4-FFF2-40B4-BE49-F238E27FC236}">
                <a16:creationId xmlns:a16="http://schemas.microsoft.com/office/drawing/2014/main" id="{84B6CC3E-7726-4D95-BEEC-29C52A6E3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2" name="Line 107">
            <a:extLst>
              <a:ext uri="{FF2B5EF4-FFF2-40B4-BE49-F238E27FC236}">
                <a16:creationId xmlns:a16="http://schemas.microsoft.com/office/drawing/2014/main" id="{3070BE6E-5C61-4764-A004-281BFD2DF47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3" name="Rectangle 108">
            <a:extLst>
              <a:ext uri="{FF2B5EF4-FFF2-40B4-BE49-F238E27FC236}">
                <a16:creationId xmlns:a16="http://schemas.microsoft.com/office/drawing/2014/main" id="{B64DB103-F65F-4DD4-B737-0EDECCD5F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514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34" name="Rectangle 109">
            <a:extLst>
              <a:ext uri="{FF2B5EF4-FFF2-40B4-BE49-F238E27FC236}">
                <a16:creationId xmlns:a16="http://schemas.microsoft.com/office/drawing/2014/main" id="{D03BC6FF-E00F-46E0-B652-0C84201F0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514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35" name="Line 110">
            <a:extLst>
              <a:ext uri="{FF2B5EF4-FFF2-40B4-BE49-F238E27FC236}">
                <a16:creationId xmlns:a16="http://schemas.microsoft.com/office/drawing/2014/main" id="{CBA3C1CA-D705-448A-9DE0-58CC13499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6" name="Line 111">
            <a:extLst>
              <a:ext uri="{FF2B5EF4-FFF2-40B4-BE49-F238E27FC236}">
                <a16:creationId xmlns:a16="http://schemas.microsoft.com/office/drawing/2014/main" id="{127F47A6-8CA4-4A4F-81C5-3207884B32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7" name="Rectangle 112">
            <a:extLst>
              <a:ext uri="{FF2B5EF4-FFF2-40B4-BE49-F238E27FC236}">
                <a16:creationId xmlns:a16="http://schemas.microsoft.com/office/drawing/2014/main" id="{EC849462-5184-454A-BE88-B7DBC1875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200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38" name="Rectangle 113">
            <a:extLst>
              <a:ext uri="{FF2B5EF4-FFF2-40B4-BE49-F238E27FC236}">
                <a16:creationId xmlns:a16="http://schemas.microsoft.com/office/drawing/2014/main" id="{E4634F2A-9563-4275-B2B6-5DE03ACFB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00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39" name="Line 114">
            <a:extLst>
              <a:ext uri="{FF2B5EF4-FFF2-40B4-BE49-F238E27FC236}">
                <a16:creationId xmlns:a16="http://schemas.microsoft.com/office/drawing/2014/main" id="{F891E804-C0E2-4B4A-A647-7B5851103B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0" name="Line 115">
            <a:extLst>
              <a:ext uri="{FF2B5EF4-FFF2-40B4-BE49-F238E27FC236}">
                <a16:creationId xmlns:a16="http://schemas.microsoft.com/office/drawing/2014/main" id="{42F80750-DFF8-46B9-991F-5290DBD9B8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" name="Line 116">
            <a:extLst>
              <a:ext uri="{FF2B5EF4-FFF2-40B4-BE49-F238E27FC236}">
                <a16:creationId xmlns:a16="http://schemas.microsoft.com/office/drawing/2014/main" id="{0F4E3D06-18D9-41C1-A147-E169B2263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2" name="Line 117">
            <a:extLst>
              <a:ext uri="{FF2B5EF4-FFF2-40B4-BE49-F238E27FC236}">
                <a16:creationId xmlns:a16="http://schemas.microsoft.com/office/drawing/2014/main" id="{83A883CB-998D-4199-ADA5-0C77C4BE6A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3" name="Line 118">
            <a:extLst>
              <a:ext uri="{FF2B5EF4-FFF2-40B4-BE49-F238E27FC236}">
                <a16:creationId xmlns:a16="http://schemas.microsoft.com/office/drawing/2014/main" id="{A0A3AF91-7DEA-46CE-90D8-9AE6A990A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4" name="Line 119">
            <a:extLst>
              <a:ext uri="{FF2B5EF4-FFF2-40B4-BE49-F238E27FC236}">
                <a16:creationId xmlns:a16="http://schemas.microsoft.com/office/drawing/2014/main" id="{AE8550C7-4F9E-4EDD-AB61-A046670293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5" name="Rectangle 120">
            <a:extLst>
              <a:ext uri="{FF2B5EF4-FFF2-40B4-BE49-F238E27FC236}">
                <a16:creationId xmlns:a16="http://schemas.microsoft.com/office/drawing/2014/main" id="{325B91E3-3975-43AB-B48C-5A6E1D77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886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46" name="Rectangle 121">
            <a:extLst>
              <a:ext uri="{FF2B5EF4-FFF2-40B4-BE49-F238E27FC236}">
                <a16:creationId xmlns:a16="http://schemas.microsoft.com/office/drawing/2014/main" id="{DCBE156E-ADD0-46F0-A4E1-F08704FE8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886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47" name="Line 122">
            <a:extLst>
              <a:ext uri="{FF2B5EF4-FFF2-40B4-BE49-F238E27FC236}">
                <a16:creationId xmlns:a16="http://schemas.microsoft.com/office/drawing/2014/main" id="{078FB5D2-5A0E-4F9A-9CEE-3B024D204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8" name="Line 123">
            <a:extLst>
              <a:ext uri="{FF2B5EF4-FFF2-40B4-BE49-F238E27FC236}">
                <a16:creationId xmlns:a16="http://schemas.microsoft.com/office/drawing/2014/main" id="{2BA2ABFF-5EC7-485A-B40F-F4A5DE6E78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9" name="Rectangle 124">
            <a:extLst>
              <a:ext uri="{FF2B5EF4-FFF2-40B4-BE49-F238E27FC236}">
                <a16:creationId xmlns:a16="http://schemas.microsoft.com/office/drawing/2014/main" id="{0EC4698E-D2CF-45CF-A217-9FB0E99E9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572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50" name="Rectangle 125">
            <a:extLst>
              <a:ext uri="{FF2B5EF4-FFF2-40B4-BE49-F238E27FC236}">
                <a16:creationId xmlns:a16="http://schemas.microsoft.com/office/drawing/2014/main" id="{96C21E5E-7D10-47D4-B025-6AF3C4955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572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51" name="Line 126">
            <a:extLst>
              <a:ext uri="{FF2B5EF4-FFF2-40B4-BE49-F238E27FC236}">
                <a16:creationId xmlns:a16="http://schemas.microsoft.com/office/drawing/2014/main" id="{6CA2E5E4-610C-4F19-AA22-5460FD83B3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52" name="Line 127">
            <a:extLst>
              <a:ext uri="{FF2B5EF4-FFF2-40B4-BE49-F238E27FC236}">
                <a16:creationId xmlns:a16="http://schemas.microsoft.com/office/drawing/2014/main" id="{6DB4C8E8-4BCA-4786-9823-3FBBD2C967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53" name="Line 128">
            <a:extLst>
              <a:ext uri="{FF2B5EF4-FFF2-40B4-BE49-F238E27FC236}">
                <a16:creationId xmlns:a16="http://schemas.microsoft.com/office/drawing/2014/main" id="{3DC58A13-F8FF-47E0-89D2-F7AC2660B1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54" name="Line 129">
            <a:extLst>
              <a:ext uri="{FF2B5EF4-FFF2-40B4-BE49-F238E27FC236}">
                <a16:creationId xmlns:a16="http://schemas.microsoft.com/office/drawing/2014/main" id="{66C8EDB6-EFEA-415E-8098-4EC270CDD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55" name="Line 130">
            <a:extLst>
              <a:ext uri="{FF2B5EF4-FFF2-40B4-BE49-F238E27FC236}">
                <a16:creationId xmlns:a16="http://schemas.microsoft.com/office/drawing/2014/main" id="{7DE06670-62B8-405E-B4CD-052BD98983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56" name="Line 131">
            <a:extLst>
              <a:ext uri="{FF2B5EF4-FFF2-40B4-BE49-F238E27FC236}">
                <a16:creationId xmlns:a16="http://schemas.microsoft.com/office/drawing/2014/main" id="{C6390A50-52AD-46F6-A389-22F9D71783C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57" name="Rectangle 132">
            <a:extLst>
              <a:ext uri="{FF2B5EF4-FFF2-40B4-BE49-F238E27FC236}">
                <a16:creationId xmlns:a16="http://schemas.microsoft.com/office/drawing/2014/main" id="{E1A72050-8781-4673-BCAB-0878D76CB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886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58" name="Rectangle 133">
            <a:extLst>
              <a:ext uri="{FF2B5EF4-FFF2-40B4-BE49-F238E27FC236}">
                <a16:creationId xmlns:a16="http://schemas.microsoft.com/office/drawing/2014/main" id="{2E113FD7-D314-483C-89D2-84446C905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886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59" name="Line 134">
            <a:extLst>
              <a:ext uri="{FF2B5EF4-FFF2-40B4-BE49-F238E27FC236}">
                <a16:creationId xmlns:a16="http://schemas.microsoft.com/office/drawing/2014/main" id="{24E8B22A-F50F-4029-8822-19DDA81DC3B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60" name="Line 135">
            <a:extLst>
              <a:ext uri="{FF2B5EF4-FFF2-40B4-BE49-F238E27FC236}">
                <a16:creationId xmlns:a16="http://schemas.microsoft.com/office/drawing/2014/main" id="{E6E0A408-73CC-4537-BFE6-E9F93C190A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61" name="Rectangle 136">
            <a:extLst>
              <a:ext uri="{FF2B5EF4-FFF2-40B4-BE49-F238E27FC236}">
                <a16:creationId xmlns:a16="http://schemas.microsoft.com/office/drawing/2014/main" id="{D9FF3964-3136-4DF9-8AC5-4792510C8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572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62" name="Rectangle 137">
            <a:extLst>
              <a:ext uri="{FF2B5EF4-FFF2-40B4-BE49-F238E27FC236}">
                <a16:creationId xmlns:a16="http://schemas.microsoft.com/office/drawing/2014/main" id="{65223202-A47F-4700-90D4-9ADA946E9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572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63" name="Line 138">
            <a:extLst>
              <a:ext uri="{FF2B5EF4-FFF2-40B4-BE49-F238E27FC236}">
                <a16:creationId xmlns:a16="http://schemas.microsoft.com/office/drawing/2014/main" id="{CC572D08-064D-466C-BE07-380EA013CE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64" name="Line 139">
            <a:extLst>
              <a:ext uri="{FF2B5EF4-FFF2-40B4-BE49-F238E27FC236}">
                <a16:creationId xmlns:a16="http://schemas.microsoft.com/office/drawing/2014/main" id="{BE23BB84-C705-498A-8FFC-16C6395CFF0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65" name="Line 140">
            <a:extLst>
              <a:ext uri="{FF2B5EF4-FFF2-40B4-BE49-F238E27FC236}">
                <a16:creationId xmlns:a16="http://schemas.microsoft.com/office/drawing/2014/main" id="{1E9B38CE-8486-4F1A-8813-4D7B25F6D5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66" name="Line 141">
            <a:extLst>
              <a:ext uri="{FF2B5EF4-FFF2-40B4-BE49-F238E27FC236}">
                <a16:creationId xmlns:a16="http://schemas.microsoft.com/office/drawing/2014/main" id="{7A1861EF-E512-44B0-ABCD-6E5DEBB1227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67" name="Line 142">
            <a:extLst>
              <a:ext uri="{FF2B5EF4-FFF2-40B4-BE49-F238E27FC236}">
                <a16:creationId xmlns:a16="http://schemas.microsoft.com/office/drawing/2014/main" id="{DDBA9BDA-668A-49A6-9320-6A829EFFD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68" name="Line 143">
            <a:extLst>
              <a:ext uri="{FF2B5EF4-FFF2-40B4-BE49-F238E27FC236}">
                <a16:creationId xmlns:a16="http://schemas.microsoft.com/office/drawing/2014/main" id="{A2F22F6A-3FA9-48EE-BA34-B48AFAE3B1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69" name="Line 144">
            <a:extLst>
              <a:ext uri="{FF2B5EF4-FFF2-40B4-BE49-F238E27FC236}">
                <a16:creationId xmlns:a16="http://schemas.microsoft.com/office/drawing/2014/main" id="{905E0977-64BC-4D44-B23D-6D9174269E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0" name="Line 145">
            <a:extLst>
              <a:ext uri="{FF2B5EF4-FFF2-40B4-BE49-F238E27FC236}">
                <a16:creationId xmlns:a16="http://schemas.microsoft.com/office/drawing/2014/main" id="{747BF68D-64A0-4E72-8268-819145BF58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2667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1" name="Line 146">
            <a:extLst>
              <a:ext uri="{FF2B5EF4-FFF2-40B4-BE49-F238E27FC236}">
                <a16:creationId xmlns:a16="http://schemas.microsoft.com/office/drawing/2014/main" id="{B1C664C9-7B05-4F43-9D18-A88612A05D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276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2" name="Line 147">
            <a:extLst>
              <a:ext uri="{FF2B5EF4-FFF2-40B4-BE49-F238E27FC236}">
                <a16:creationId xmlns:a16="http://schemas.microsoft.com/office/drawing/2014/main" id="{4FF03A8C-BA06-4A16-8B50-9DB74B83D9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352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3" name="Line 148">
            <a:extLst>
              <a:ext uri="{FF2B5EF4-FFF2-40B4-BE49-F238E27FC236}">
                <a16:creationId xmlns:a16="http://schemas.microsoft.com/office/drawing/2014/main" id="{7CD4A09F-290B-43A0-AD92-915A1BEDAB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962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4" name="Line 149">
            <a:extLst>
              <a:ext uri="{FF2B5EF4-FFF2-40B4-BE49-F238E27FC236}">
                <a16:creationId xmlns:a16="http://schemas.microsoft.com/office/drawing/2014/main" id="{D36B516D-5A24-4CF2-878E-E76DDAB476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038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5" name="Line 150">
            <a:extLst>
              <a:ext uri="{FF2B5EF4-FFF2-40B4-BE49-F238E27FC236}">
                <a16:creationId xmlns:a16="http://schemas.microsoft.com/office/drawing/2014/main" id="{252AB942-4F83-4DF6-8B4D-FA2AD2A98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6" name="Line 151">
            <a:extLst>
              <a:ext uri="{FF2B5EF4-FFF2-40B4-BE49-F238E27FC236}">
                <a16:creationId xmlns:a16="http://schemas.microsoft.com/office/drawing/2014/main" id="{E616B04D-A0D5-48F4-ACEA-AD922562F1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724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7" name="Line 152">
            <a:extLst>
              <a:ext uri="{FF2B5EF4-FFF2-40B4-BE49-F238E27FC236}">
                <a16:creationId xmlns:a16="http://schemas.microsoft.com/office/drawing/2014/main" id="{D34CA8CF-4E22-4762-B41C-61C35C9322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8" name="Line 153">
            <a:extLst>
              <a:ext uri="{FF2B5EF4-FFF2-40B4-BE49-F238E27FC236}">
                <a16:creationId xmlns:a16="http://schemas.microsoft.com/office/drawing/2014/main" id="{70B671B2-0DE9-465C-93BB-829267EF474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79" name="Line 154">
            <a:extLst>
              <a:ext uri="{FF2B5EF4-FFF2-40B4-BE49-F238E27FC236}">
                <a16:creationId xmlns:a16="http://schemas.microsoft.com/office/drawing/2014/main" id="{20E36528-D05B-4C5D-B1D6-FCA1F25CC2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80" name="Line 155">
            <a:extLst>
              <a:ext uri="{FF2B5EF4-FFF2-40B4-BE49-F238E27FC236}">
                <a16:creationId xmlns:a16="http://schemas.microsoft.com/office/drawing/2014/main" id="{7F439E31-62C4-48ED-A5C4-4AE010589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958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81" name="Line 156">
            <a:extLst>
              <a:ext uri="{FF2B5EF4-FFF2-40B4-BE49-F238E27FC236}">
                <a16:creationId xmlns:a16="http://schemas.microsoft.com/office/drawing/2014/main" id="{E3669419-2CA1-4695-84B2-72BE1444F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82" name="Line 157">
            <a:extLst>
              <a:ext uri="{FF2B5EF4-FFF2-40B4-BE49-F238E27FC236}">
                <a16:creationId xmlns:a16="http://schemas.microsoft.com/office/drawing/2014/main" id="{D4EF0299-9996-4ABA-BA9E-51DFD59B64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83" name="Line 158">
            <a:extLst>
              <a:ext uri="{FF2B5EF4-FFF2-40B4-BE49-F238E27FC236}">
                <a16:creationId xmlns:a16="http://schemas.microsoft.com/office/drawing/2014/main" id="{518F262E-71E0-4503-9DC0-8CAEC1BF7A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84" name="Line 159">
            <a:extLst>
              <a:ext uri="{FF2B5EF4-FFF2-40B4-BE49-F238E27FC236}">
                <a16:creationId xmlns:a16="http://schemas.microsoft.com/office/drawing/2014/main" id="{A436D858-39C1-419B-9FA8-D6EE011C8B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85" name="Text Box 160">
            <a:extLst>
              <a:ext uri="{FF2B5EF4-FFF2-40B4-BE49-F238E27FC236}">
                <a16:creationId xmlns:a16="http://schemas.microsoft.com/office/drawing/2014/main" id="{005F279D-67A5-41FF-A18C-2B1FF11E7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90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102</a:t>
            </a:r>
          </a:p>
        </p:txBody>
      </p:sp>
      <p:sp>
        <p:nvSpPr>
          <p:cNvPr id="26786" name="Text Box 161">
            <a:extLst>
              <a:ext uri="{FF2B5EF4-FFF2-40B4-BE49-F238E27FC236}">
                <a16:creationId xmlns:a16="http://schemas.microsoft.com/office/drawing/2014/main" id="{F4550A4D-E278-41F4-B998-04349F8EF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590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101</a:t>
            </a:r>
          </a:p>
        </p:txBody>
      </p:sp>
      <p:sp>
        <p:nvSpPr>
          <p:cNvPr id="26787" name="Text Box 162">
            <a:extLst>
              <a:ext uri="{FF2B5EF4-FFF2-40B4-BE49-F238E27FC236}">
                <a16:creationId xmlns:a16="http://schemas.microsoft.com/office/drawing/2014/main" id="{0B96F613-3EDC-4972-BBFE-91E1B1294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590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100</a:t>
            </a:r>
          </a:p>
        </p:txBody>
      </p:sp>
      <p:sp>
        <p:nvSpPr>
          <p:cNvPr id="26788" name="Text Box 163">
            <a:extLst>
              <a:ext uri="{FF2B5EF4-FFF2-40B4-BE49-F238E27FC236}">
                <a16:creationId xmlns:a16="http://schemas.microsoft.com/office/drawing/2014/main" id="{D2534F1B-25DC-408D-BB3F-769CAF9E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6576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101</a:t>
            </a:r>
          </a:p>
        </p:txBody>
      </p:sp>
      <p:sp>
        <p:nvSpPr>
          <p:cNvPr id="26789" name="Text Box 164">
            <a:extLst>
              <a:ext uri="{FF2B5EF4-FFF2-40B4-BE49-F238E27FC236}">
                <a16:creationId xmlns:a16="http://schemas.microsoft.com/office/drawing/2014/main" id="{656CF247-344B-4465-8F23-941A6E91B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6576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102</a:t>
            </a:r>
          </a:p>
        </p:txBody>
      </p:sp>
      <p:sp>
        <p:nvSpPr>
          <p:cNvPr id="26790" name="Text Box 165">
            <a:extLst>
              <a:ext uri="{FF2B5EF4-FFF2-40B4-BE49-F238E27FC236}">
                <a16:creationId xmlns:a16="http://schemas.microsoft.com/office/drawing/2014/main" id="{7B4E7E66-EEA7-44BE-A4A9-E688F1859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6576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103</a:t>
            </a:r>
          </a:p>
        </p:txBody>
      </p:sp>
      <p:sp>
        <p:nvSpPr>
          <p:cNvPr id="26791" name="Text Box 166">
            <a:extLst>
              <a:ext uri="{FF2B5EF4-FFF2-40B4-BE49-F238E27FC236}">
                <a16:creationId xmlns:a16="http://schemas.microsoft.com/office/drawing/2014/main" id="{4093BDB0-DE43-4884-B2A9-D2C745E1F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7432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117</a:t>
            </a:r>
          </a:p>
        </p:txBody>
      </p:sp>
      <p:sp>
        <p:nvSpPr>
          <p:cNvPr id="26792" name="Text Box 167">
            <a:extLst>
              <a:ext uri="{FF2B5EF4-FFF2-40B4-BE49-F238E27FC236}">
                <a16:creationId xmlns:a16="http://schemas.microsoft.com/office/drawing/2014/main" id="{2169A323-7C25-4FE0-BE1C-9F620CFC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118</a:t>
            </a:r>
          </a:p>
        </p:txBody>
      </p:sp>
      <p:sp>
        <p:nvSpPr>
          <p:cNvPr id="26793" name="Text Box 168">
            <a:extLst>
              <a:ext uri="{FF2B5EF4-FFF2-40B4-BE49-F238E27FC236}">
                <a16:creationId xmlns:a16="http://schemas.microsoft.com/office/drawing/2014/main" id="{882D77CE-3BCB-45E9-A33B-C182D9DE5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114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119</a:t>
            </a:r>
          </a:p>
        </p:txBody>
      </p:sp>
      <p:sp>
        <p:nvSpPr>
          <p:cNvPr id="26794" name="Text Box 169">
            <a:extLst>
              <a:ext uri="{FF2B5EF4-FFF2-40B4-BE49-F238E27FC236}">
                <a16:creationId xmlns:a16="http://schemas.microsoft.com/office/drawing/2014/main" id="{B317613F-B855-4812-9BB7-CD89FC33A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8194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118</a:t>
            </a:r>
          </a:p>
        </p:txBody>
      </p:sp>
      <p:sp>
        <p:nvSpPr>
          <p:cNvPr id="26795" name="Text Box 170">
            <a:extLst>
              <a:ext uri="{FF2B5EF4-FFF2-40B4-BE49-F238E27FC236}">
                <a16:creationId xmlns:a16="http://schemas.microsoft.com/office/drawing/2014/main" id="{CA3BC7FE-E946-4AC5-8076-BC6EE6E58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5052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117</a:t>
            </a:r>
          </a:p>
        </p:txBody>
      </p:sp>
      <p:sp>
        <p:nvSpPr>
          <p:cNvPr id="26796" name="Text Box 171">
            <a:extLst>
              <a:ext uri="{FF2B5EF4-FFF2-40B4-BE49-F238E27FC236}">
                <a16:creationId xmlns:a16="http://schemas.microsoft.com/office/drawing/2014/main" id="{26920532-E34C-4E25-9A85-2BDDF61F0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91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116</a:t>
            </a:r>
          </a:p>
        </p:txBody>
      </p:sp>
      <p:sp>
        <p:nvSpPr>
          <p:cNvPr id="26797" name="Rectangle 172">
            <a:extLst>
              <a:ext uri="{FF2B5EF4-FFF2-40B4-BE49-F238E27FC236}">
                <a16:creationId xmlns:a16="http://schemas.microsoft.com/office/drawing/2014/main" id="{13A62911-55BA-4286-B151-73FAD53DF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98" name="Rectangle 173">
            <a:extLst>
              <a:ext uri="{FF2B5EF4-FFF2-40B4-BE49-F238E27FC236}">
                <a16:creationId xmlns:a16="http://schemas.microsoft.com/office/drawing/2014/main" id="{8BB8FC24-A180-4033-82F9-09060FD24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799" name="Line 174">
            <a:extLst>
              <a:ext uri="{FF2B5EF4-FFF2-40B4-BE49-F238E27FC236}">
                <a16:creationId xmlns:a16="http://schemas.microsoft.com/office/drawing/2014/main" id="{ED4AF036-2A67-4C56-A912-6735EA86A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00" name="Line 175">
            <a:extLst>
              <a:ext uri="{FF2B5EF4-FFF2-40B4-BE49-F238E27FC236}">
                <a16:creationId xmlns:a16="http://schemas.microsoft.com/office/drawing/2014/main" id="{DFB4D7AB-51F0-496E-B282-D493EFAC3D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01" name="Rectangle 176">
            <a:extLst>
              <a:ext uri="{FF2B5EF4-FFF2-40B4-BE49-F238E27FC236}">
                <a16:creationId xmlns:a16="http://schemas.microsoft.com/office/drawing/2014/main" id="{B3616635-6301-44FA-A4DA-D60016280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724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02" name="Rectangle 177">
            <a:extLst>
              <a:ext uri="{FF2B5EF4-FFF2-40B4-BE49-F238E27FC236}">
                <a16:creationId xmlns:a16="http://schemas.microsoft.com/office/drawing/2014/main" id="{F2FE85D4-AB00-402F-A95A-91A3F437B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4724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03" name="Line 178">
            <a:extLst>
              <a:ext uri="{FF2B5EF4-FFF2-40B4-BE49-F238E27FC236}">
                <a16:creationId xmlns:a16="http://schemas.microsoft.com/office/drawing/2014/main" id="{ABD760C2-B45B-489C-955D-B753186704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04" name="Line 179">
            <a:extLst>
              <a:ext uri="{FF2B5EF4-FFF2-40B4-BE49-F238E27FC236}">
                <a16:creationId xmlns:a16="http://schemas.microsoft.com/office/drawing/2014/main" id="{A1B28AB1-1B20-47B9-A741-8BCA05CE59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05" name="Line 180">
            <a:extLst>
              <a:ext uri="{FF2B5EF4-FFF2-40B4-BE49-F238E27FC236}">
                <a16:creationId xmlns:a16="http://schemas.microsoft.com/office/drawing/2014/main" id="{A0C70820-B51C-4AEF-9E6A-8B44A4DCC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06" name="Line 181">
            <a:extLst>
              <a:ext uri="{FF2B5EF4-FFF2-40B4-BE49-F238E27FC236}">
                <a16:creationId xmlns:a16="http://schemas.microsoft.com/office/drawing/2014/main" id="{0BC6E590-932B-4E42-AE40-495601B7D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07" name="Line 182">
            <a:extLst>
              <a:ext uri="{FF2B5EF4-FFF2-40B4-BE49-F238E27FC236}">
                <a16:creationId xmlns:a16="http://schemas.microsoft.com/office/drawing/2014/main" id="{4EF7E399-0844-401C-AFCF-507DDC928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08" name="Line 183">
            <a:extLst>
              <a:ext uri="{FF2B5EF4-FFF2-40B4-BE49-F238E27FC236}">
                <a16:creationId xmlns:a16="http://schemas.microsoft.com/office/drawing/2014/main" id="{6CB79CED-10DD-44DA-80D6-7AFA1B6510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09" name="Rectangle 184">
            <a:extLst>
              <a:ext uri="{FF2B5EF4-FFF2-40B4-BE49-F238E27FC236}">
                <a16:creationId xmlns:a16="http://schemas.microsoft.com/office/drawing/2014/main" id="{13DF3D2D-3AC5-4773-AF40-488BC4859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10" name="Rectangle 185">
            <a:extLst>
              <a:ext uri="{FF2B5EF4-FFF2-40B4-BE49-F238E27FC236}">
                <a16:creationId xmlns:a16="http://schemas.microsoft.com/office/drawing/2014/main" id="{1F2EC3E6-1E59-453F-8BED-FB030042A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038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11" name="Line 186">
            <a:extLst>
              <a:ext uri="{FF2B5EF4-FFF2-40B4-BE49-F238E27FC236}">
                <a16:creationId xmlns:a16="http://schemas.microsoft.com/office/drawing/2014/main" id="{A2DCB418-D53C-4E79-813A-405ED1E06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12" name="Line 187">
            <a:extLst>
              <a:ext uri="{FF2B5EF4-FFF2-40B4-BE49-F238E27FC236}">
                <a16:creationId xmlns:a16="http://schemas.microsoft.com/office/drawing/2014/main" id="{9F7C5C36-72F2-4C7D-82C7-9DEC26701E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34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13" name="Rectangle 188">
            <a:extLst>
              <a:ext uri="{FF2B5EF4-FFF2-40B4-BE49-F238E27FC236}">
                <a16:creationId xmlns:a16="http://schemas.microsoft.com/office/drawing/2014/main" id="{3C9E7D4A-E325-4564-8E14-8006D81A6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724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14" name="Rectangle 189">
            <a:extLst>
              <a:ext uri="{FF2B5EF4-FFF2-40B4-BE49-F238E27FC236}">
                <a16:creationId xmlns:a16="http://schemas.microsoft.com/office/drawing/2014/main" id="{D6C547FE-3E86-461C-87BF-7EACCF61C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7244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15" name="Line 190">
            <a:extLst>
              <a:ext uri="{FF2B5EF4-FFF2-40B4-BE49-F238E27FC236}">
                <a16:creationId xmlns:a16="http://schemas.microsoft.com/office/drawing/2014/main" id="{5CFEAC9F-789C-48C7-929F-1159C4B322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16" name="Line 191">
            <a:extLst>
              <a:ext uri="{FF2B5EF4-FFF2-40B4-BE49-F238E27FC236}">
                <a16:creationId xmlns:a16="http://schemas.microsoft.com/office/drawing/2014/main" id="{3215F6A4-2DEF-4057-A697-68EDB3AD72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34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17" name="Line 192">
            <a:extLst>
              <a:ext uri="{FF2B5EF4-FFF2-40B4-BE49-F238E27FC236}">
                <a16:creationId xmlns:a16="http://schemas.microsoft.com/office/drawing/2014/main" id="{7CC475A7-F2E5-4CD5-A23C-5E331308FF01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18" name="Line 193">
            <a:extLst>
              <a:ext uri="{FF2B5EF4-FFF2-40B4-BE49-F238E27FC236}">
                <a16:creationId xmlns:a16="http://schemas.microsoft.com/office/drawing/2014/main" id="{1D197EAC-C9C4-438D-8728-A72D588F16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19" name="Line 194">
            <a:extLst>
              <a:ext uri="{FF2B5EF4-FFF2-40B4-BE49-F238E27FC236}">
                <a16:creationId xmlns:a16="http://schemas.microsoft.com/office/drawing/2014/main" id="{7096FA9A-7957-4145-8CD2-B59E1E61A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20" name="Line 195">
            <a:extLst>
              <a:ext uri="{FF2B5EF4-FFF2-40B4-BE49-F238E27FC236}">
                <a16:creationId xmlns:a16="http://schemas.microsoft.com/office/drawing/2014/main" id="{10DE34C8-B527-422C-8B46-B3C4EAC6F9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21" name="Rectangle 196">
            <a:extLst>
              <a:ext uri="{FF2B5EF4-FFF2-40B4-BE49-F238E27FC236}">
                <a16:creationId xmlns:a16="http://schemas.microsoft.com/office/drawing/2014/main" id="{8F266C47-75A2-4223-93C4-C00E2B956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410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22" name="Rectangle 197">
            <a:extLst>
              <a:ext uri="{FF2B5EF4-FFF2-40B4-BE49-F238E27FC236}">
                <a16:creationId xmlns:a16="http://schemas.microsoft.com/office/drawing/2014/main" id="{73FA43AA-09FF-4044-8254-72C081D18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410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23" name="Line 198">
            <a:extLst>
              <a:ext uri="{FF2B5EF4-FFF2-40B4-BE49-F238E27FC236}">
                <a16:creationId xmlns:a16="http://schemas.microsoft.com/office/drawing/2014/main" id="{1361DD50-86B4-4E1C-A9E4-3216DAE458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24" name="Line 199">
            <a:extLst>
              <a:ext uri="{FF2B5EF4-FFF2-40B4-BE49-F238E27FC236}">
                <a16:creationId xmlns:a16="http://schemas.microsoft.com/office/drawing/2014/main" id="{984D69FF-6CE1-4DC7-971C-3157753F39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556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25" name="Rectangle 200">
            <a:extLst>
              <a:ext uri="{FF2B5EF4-FFF2-40B4-BE49-F238E27FC236}">
                <a16:creationId xmlns:a16="http://schemas.microsoft.com/office/drawing/2014/main" id="{5348BBF3-A39D-4BEF-AC71-973B3D4EA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6096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26" name="Rectangle 201">
            <a:extLst>
              <a:ext uri="{FF2B5EF4-FFF2-40B4-BE49-F238E27FC236}">
                <a16:creationId xmlns:a16="http://schemas.microsoft.com/office/drawing/2014/main" id="{53A23B32-D980-4F89-85DE-1D32831B8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6096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27" name="Line 202">
            <a:extLst>
              <a:ext uri="{FF2B5EF4-FFF2-40B4-BE49-F238E27FC236}">
                <a16:creationId xmlns:a16="http://schemas.microsoft.com/office/drawing/2014/main" id="{F9CBC4CB-06F9-4C6E-A997-A71CBECC9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28" name="Line 203">
            <a:extLst>
              <a:ext uri="{FF2B5EF4-FFF2-40B4-BE49-F238E27FC236}">
                <a16:creationId xmlns:a16="http://schemas.microsoft.com/office/drawing/2014/main" id="{5234B563-1841-4571-9D3C-0048B01025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624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29" name="Line 204">
            <a:extLst>
              <a:ext uri="{FF2B5EF4-FFF2-40B4-BE49-F238E27FC236}">
                <a16:creationId xmlns:a16="http://schemas.microsoft.com/office/drawing/2014/main" id="{6DF29856-D082-485A-911B-FE4814953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30" name="Line 205">
            <a:extLst>
              <a:ext uri="{FF2B5EF4-FFF2-40B4-BE49-F238E27FC236}">
                <a16:creationId xmlns:a16="http://schemas.microsoft.com/office/drawing/2014/main" id="{3BB644D6-A1CE-4944-83B6-8023AB895A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31" name="Line 206">
            <a:extLst>
              <a:ext uri="{FF2B5EF4-FFF2-40B4-BE49-F238E27FC236}">
                <a16:creationId xmlns:a16="http://schemas.microsoft.com/office/drawing/2014/main" id="{F760CD68-EAA3-4CD4-962C-013F4EA349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32" name="Line 207">
            <a:extLst>
              <a:ext uri="{FF2B5EF4-FFF2-40B4-BE49-F238E27FC236}">
                <a16:creationId xmlns:a16="http://schemas.microsoft.com/office/drawing/2014/main" id="{B1724E71-3D58-4818-9019-D9D615535DC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33" name="Rectangle 208">
            <a:extLst>
              <a:ext uri="{FF2B5EF4-FFF2-40B4-BE49-F238E27FC236}">
                <a16:creationId xmlns:a16="http://schemas.microsoft.com/office/drawing/2014/main" id="{BC9CE786-9348-4F93-8E20-365894A4D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410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34" name="Rectangle 209">
            <a:extLst>
              <a:ext uri="{FF2B5EF4-FFF2-40B4-BE49-F238E27FC236}">
                <a16:creationId xmlns:a16="http://schemas.microsoft.com/office/drawing/2014/main" id="{F5B2F4EB-5A69-4034-8DC9-3F4465C54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5410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35" name="Line 210">
            <a:extLst>
              <a:ext uri="{FF2B5EF4-FFF2-40B4-BE49-F238E27FC236}">
                <a16:creationId xmlns:a16="http://schemas.microsoft.com/office/drawing/2014/main" id="{529D4CDA-CB1F-4CE5-807C-706CE1C158A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36" name="Line 211">
            <a:extLst>
              <a:ext uri="{FF2B5EF4-FFF2-40B4-BE49-F238E27FC236}">
                <a16:creationId xmlns:a16="http://schemas.microsoft.com/office/drawing/2014/main" id="{177E3A77-8557-4316-AE7B-B10542C49D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3400" y="556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37" name="Rectangle 212">
            <a:extLst>
              <a:ext uri="{FF2B5EF4-FFF2-40B4-BE49-F238E27FC236}">
                <a16:creationId xmlns:a16="http://schemas.microsoft.com/office/drawing/2014/main" id="{B25AC2E0-3546-4262-9865-F4C2D5782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6096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38" name="Rectangle 213">
            <a:extLst>
              <a:ext uri="{FF2B5EF4-FFF2-40B4-BE49-F238E27FC236}">
                <a16:creationId xmlns:a16="http://schemas.microsoft.com/office/drawing/2014/main" id="{CBE07242-E681-433C-8FE8-01EC2ECD3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6096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6839" name="Line 214">
            <a:extLst>
              <a:ext uri="{FF2B5EF4-FFF2-40B4-BE49-F238E27FC236}">
                <a16:creationId xmlns:a16="http://schemas.microsoft.com/office/drawing/2014/main" id="{06112E64-EDE4-409F-9142-4FDCA59A4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0" name="Line 215">
            <a:extLst>
              <a:ext uri="{FF2B5EF4-FFF2-40B4-BE49-F238E27FC236}">
                <a16:creationId xmlns:a16="http://schemas.microsoft.com/office/drawing/2014/main" id="{D888DF5B-B2FA-4D36-B07A-E026B6A0AF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3400" y="624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1" name="Line 216">
            <a:extLst>
              <a:ext uri="{FF2B5EF4-FFF2-40B4-BE49-F238E27FC236}">
                <a16:creationId xmlns:a16="http://schemas.microsoft.com/office/drawing/2014/main" id="{E44F861A-BCAD-4FF6-A550-5699EC5BA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2" name="Line 217">
            <a:extLst>
              <a:ext uri="{FF2B5EF4-FFF2-40B4-BE49-F238E27FC236}">
                <a16:creationId xmlns:a16="http://schemas.microsoft.com/office/drawing/2014/main" id="{CAFDAE0F-C69A-4792-A8A6-15B1B579CB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3" name="Line 218">
            <a:extLst>
              <a:ext uri="{FF2B5EF4-FFF2-40B4-BE49-F238E27FC236}">
                <a16:creationId xmlns:a16="http://schemas.microsoft.com/office/drawing/2014/main" id="{03C397CD-1921-4A6A-A07F-D25E2303B7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4" name="Line 219">
            <a:extLst>
              <a:ext uri="{FF2B5EF4-FFF2-40B4-BE49-F238E27FC236}">
                <a16:creationId xmlns:a16="http://schemas.microsoft.com/office/drawing/2014/main" id="{8A587D77-3B22-4F1A-B0FF-64DE2CA921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5" name="Line 220">
            <a:extLst>
              <a:ext uri="{FF2B5EF4-FFF2-40B4-BE49-F238E27FC236}">
                <a16:creationId xmlns:a16="http://schemas.microsoft.com/office/drawing/2014/main" id="{40D1DAA4-F456-4F19-BF74-D14FC1B3B0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6" name="Line 221">
            <a:extLst>
              <a:ext uri="{FF2B5EF4-FFF2-40B4-BE49-F238E27FC236}">
                <a16:creationId xmlns:a16="http://schemas.microsoft.com/office/drawing/2014/main" id="{6F0A1E88-3DAF-4A08-88A5-09BAFE3CDD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7" name="Line 222">
            <a:extLst>
              <a:ext uri="{FF2B5EF4-FFF2-40B4-BE49-F238E27FC236}">
                <a16:creationId xmlns:a16="http://schemas.microsoft.com/office/drawing/2014/main" id="{F43FD19D-C6F2-4F70-A46C-4ED0749AB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8" name="Line 223">
            <a:extLst>
              <a:ext uri="{FF2B5EF4-FFF2-40B4-BE49-F238E27FC236}">
                <a16:creationId xmlns:a16="http://schemas.microsoft.com/office/drawing/2014/main" id="{EC45451D-30B7-4292-8557-378C3A7209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49" name="Line 224">
            <a:extLst>
              <a:ext uri="{FF2B5EF4-FFF2-40B4-BE49-F238E27FC236}">
                <a16:creationId xmlns:a16="http://schemas.microsoft.com/office/drawing/2014/main" id="{ABABBB9F-E84E-4F5E-AB53-A003720A5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0" name="Line 225">
            <a:extLst>
              <a:ext uri="{FF2B5EF4-FFF2-40B4-BE49-F238E27FC236}">
                <a16:creationId xmlns:a16="http://schemas.microsoft.com/office/drawing/2014/main" id="{18AE3AB7-47C7-4BA6-9586-E09796CB08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556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1" name="Line 226">
            <a:extLst>
              <a:ext uri="{FF2B5EF4-FFF2-40B4-BE49-F238E27FC236}">
                <a16:creationId xmlns:a16="http://schemas.microsoft.com/office/drawing/2014/main" id="{FF626087-2608-4688-81D1-A8BADEF2EE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2" name="Line 227">
            <a:extLst>
              <a:ext uri="{FF2B5EF4-FFF2-40B4-BE49-F238E27FC236}">
                <a16:creationId xmlns:a16="http://schemas.microsoft.com/office/drawing/2014/main" id="{48052CF3-1769-46E4-A5C2-CDD6A41B20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624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3" name="Line 228">
            <a:extLst>
              <a:ext uri="{FF2B5EF4-FFF2-40B4-BE49-F238E27FC236}">
                <a16:creationId xmlns:a16="http://schemas.microsoft.com/office/drawing/2014/main" id="{56932AED-E8EA-429A-94F6-65E5EE73B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4" name="Line 229">
            <a:extLst>
              <a:ext uri="{FF2B5EF4-FFF2-40B4-BE49-F238E27FC236}">
                <a16:creationId xmlns:a16="http://schemas.microsoft.com/office/drawing/2014/main" id="{9A9A97FC-C93F-4C1B-A95A-F27D5AB46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5" name="Line 230">
            <a:extLst>
              <a:ext uri="{FF2B5EF4-FFF2-40B4-BE49-F238E27FC236}">
                <a16:creationId xmlns:a16="http://schemas.microsoft.com/office/drawing/2014/main" id="{901CBE9A-E611-4118-AF55-F3F7B67E0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6" name="Line 231">
            <a:extLst>
              <a:ext uri="{FF2B5EF4-FFF2-40B4-BE49-F238E27FC236}">
                <a16:creationId xmlns:a16="http://schemas.microsoft.com/office/drawing/2014/main" id="{C3BC4306-C4F9-42A3-8466-66703B2C41E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7" name="Line 232">
            <a:extLst>
              <a:ext uri="{FF2B5EF4-FFF2-40B4-BE49-F238E27FC236}">
                <a16:creationId xmlns:a16="http://schemas.microsoft.com/office/drawing/2014/main" id="{AA0F262D-AF94-4227-A88D-A6908693A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8" name="Line 233">
            <a:extLst>
              <a:ext uri="{FF2B5EF4-FFF2-40B4-BE49-F238E27FC236}">
                <a16:creationId xmlns:a16="http://schemas.microsoft.com/office/drawing/2014/main" id="{2254A946-CB57-4E22-98CA-26BD488145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772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59" name="Line 234">
            <a:extLst>
              <a:ext uri="{FF2B5EF4-FFF2-40B4-BE49-F238E27FC236}">
                <a16:creationId xmlns:a16="http://schemas.microsoft.com/office/drawing/2014/main" id="{9D1F5CA8-144D-421C-96DB-1BD46B9D4F1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60" name="Line 235">
            <a:extLst>
              <a:ext uri="{FF2B5EF4-FFF2-40B4-BE49-F238E27FC236}">
                <a16:creationId xmlns:a16="http://schemas.microsoft.com/office/drawing/2014/main" id="{98F92C95-7CBF-4700-9AA8-57A086FD667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630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61" name="Text Box 236">
            <a:extLst>
              <a:ext uri="{FF2B5EF4-FFF2-40B4-BE49-F238E27FC236}">
                <a16:creationId xmlns:a16="http://schemas.microsoft.com/office/drawing/2014/main" id="{D38CC953-6977-4FCF-BB05-4B7C383DA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114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202</a:t>
            </a:r>
          </a:p>
        </p:txBody>
      </p:sp>
      <p:sp>
        <p:nvSpPr>
          <p:cNvPr id="26862" name="Text Box 237">
            <a:extLst>
              <a:ext uri="{FF2B5EF4-FFF2-40B4-BE49-F238E27FC236}">
                <a16:creationId xmlns:a16="http://schemas.microsoft.com/office/drawing/2014/main" id="{DD058729-DA4A-4A94-9E41-74F4676E0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114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201</a:t>
            </a:r>
          </a:p>
        </p:txBody>
      </p:sp>
      <p:sp>
        <p:nvSpPr>
          <p:cNvPr id="26863" name="Text Box 238">
            <a:extLst>
              <a:ext uri="{FF2B5EF4-FFF2-40B4-BE49-F238E27FC236}">
                <a16:creationId xmlns:a16="http://schemas.microsoft.com/office/drawing/2014/main" id="{8712107A-5D70-449B-A7E7-F6BB10193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114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200</a:t>
            </a:r>
          </a:p>
        </p:txBody>
      </p:sp>
      <p:sp>
        <p:nvSpPr>
          <p:cNvPr id="26864" name="Text Box 239">
            <a:extLst>
              <a:ext uri="{FF2B5EF4-FFF2-40B4-BE49-F238E27FC236}">
                <a16:creationId xmlns:a16="http://schemas.microsoft.com/office/drawing/2014/main" id="{894C3F25-EF68-4B3D-BB42-8CEB85917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1816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201</a:t>
            </a:r>
          </a:p>
        </p:txBody>
      </p:sp>
      <p:sp>
        <p:nvSpPr>
          <p:cNvPr id="26865" name="Text Box 240">
            <a:extLst>
              <a:ext uri="{FF2B5EF4-FFF2-40B4-BE49-F238E27FC236}">
                <a16:creationId xmlns:a16="http://schemas.microsoft.com/office/drawing/2014/main" id="{7D75A6AD-07C3-47A8-B836-231920730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1816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202</a:t>
            </a:r>
          </a:p>
        </p:txBody>
      </p:sp>
      <p:sp>
        <p:nvSpPr>
          <p:cNvPr id="26866" name="Text Box 241">
            <a:extLst>
              <a:ext uri="{FF2B5EF4-FFF2-40B4-BE49-F238E27FC236}">
                <a16:creationId xmlns:a16="http://schemas.microsoft.com/office/drawing/2014/main" id="{18CD998B-F609-4E64-B946-94785AEC5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1816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203</a:t>
            </a:r>
          </a:p>
        </p:txBody>
      </p:sp>
      <p:sp>
        <p:nvSpPr>
          <p:cNvPr id="26867" name="Text Box 242">
            <a:extLst>
              <a:ext uri="{FF2B5EF4-FFF2-40B4-BE49-F238E27FC236}">
                <a16:creationId xmlns:a16="http://schemas.microsoft.com/office/drawing/2014/main" id="{B937BCB4-A856-4F51-B78D-FD1C10172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2672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217</a:t>
            </a:r>
          </a:p>
        </p:txBody>
      </p:sp>
      <p:sp>
        <p:nvSpPr>
          <p:cNvPr id="26868" name="Text Box 243">
            <a:extLst>
              <a:ext uri="{FF2B5EF4-FFF2-40B4-BE49-F238E27FC236}">
                <a16:creationId xmlns:a16="http://schemas.microsoft.com/office/drawing/2014/main" id="{42B5B30D-60BC-449C-B5EE-750AA82BF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953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218</a:t>
            </a:r>
          </a:p>
        </p:txBody>
      </p:sp>
      <p:sp>
        <p:nvSpPr>
          <p:cNvPr id="26869" name="Text Box 244">
            <a:extLst>
              <a:ext uri="{FF2B5EF4-FFF2-40B4-BE49-F238E27FC236}">
                <a16:creationId xmlns:a16="http://schemas.microsoft.com/office/drawing/2014/main" id="{792C7AA2-372E-4DAD-B277-69FA1C8F8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6388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219</a:t>
            </a:r>
          </a:p>
        </p:txBody>
      </p:sp>
      <p:sp>
        <p:nvSpPr>
          <p:cNvPr id="26870" name="Text Box 245">
            <a:extLst>
              <a:ext uri="{FF2B5EF4-FFF2-40B4-BE49-F238E27FC236}">
                <a16:creationId xmlns:a16="http://schemas.microsoft.com/office/drawing/2014/main" id="{DE14F120-09DC-40D6-86AB-F6AE2C834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3434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218</a:t>
            </a:r>
          </a:p>
        </p:txBody>
      </p:sp>
      <p:sp>
        <p:nvSpPr>
          <p:cNvPr id="26871" name="Text Box 246">
            <a:extLst>
              <a:ext uri="{FF2B5EF4-FFF2-40B4-BE49-F238E27FC236}">
                <a16:creationId xmlns:a16="http://schemas.microsoft.com/office/drawing/2014/main" id="{609C68B0-8EAA-438C-BA37-462E4B4FB0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0292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217</a:t>
            </a:r>
          </a:p>
        </p:txBody>
      </p:sp>
      <p:sp>
        <p:nvSpPr>
          <p:cNvPr id="26872" name="Text Box 247">
            <a:extLst>
              <a:ext uri="{FF2B5EF4-FFF2-40B4-BE49-F238E27FC236}">
                <a16:creationId xmlns:a16="http://schemas.microsoft.com/office/drawing/2014/main" id="{F0FFC768-C433-4A37-B8F1-6478C1A7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715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216</a:t>
            </a:r>
          </a:p>
        </p:txBody>
      </p:sp>
      <p:sp>
        <p:nvSpPr>
          <p:cNvPr id="26873" name="Text Box 248">
            <a:extLst>
              <a:ext uri="{FF2B5EF4-FFF2-40B4-BE49-F238E27FC236}">
                <a16:creationId xmlns:a16="http://schemas.microsoft.com/office/drawing/2014/main" id="{CFEEBD70-9D91-4F6C-8368-FED0B0582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57800"/>
            <a:ext cx="47879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Alternatively, use West-first routing on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1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plane and cross over to the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plane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case you need to go West again (the 2</a:t>
            </a:r>
            <a:r>
              <a:rPr lang="en-US" altLang="en-US" sz="2000" baseline="3000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plane uses North-last, for example)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DB481896-E1A0-4747-A353-C4F1A7E7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189473-1F2C-4C8B-83DE-9CE630500AA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F833C820-74D0-4471-A8C2-4B53EB602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25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Router Functions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CCB0C9A-2FB8-483E-84E2-07EAD6E47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7DA63A-74AE-46E1-92E0-5B36CAB22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63849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Crossbar, buffer, arbiter, VC state and allocation,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buffer management, ALUs, control logic, routing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Typical on-chip network power breakdown: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30% link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30% buffers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30% crossbar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580C4EE8-D4DC-4E6C-A4ED-6BC3A450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85D386-98E0-48C7-A895-B6517DD73D1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0F7F81E1-C004-4DAF-8032-BBF54391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40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Router Pipeline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722A452-1005-46BF-9E81-62B374CD0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04E425D4-8C91-4B7D-8F62-1B9976213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5755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Four typical stages: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RC routing computation: the head flit indicates the VC that it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belongs to, the VC state is updated, the headers are examined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and the next output channel is computed (note: this is done for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all the head flits arriving on various input channels)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VA virtual-channel allocation: the head flits compete for the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available virtual channels on their computed output channels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SA switch allocation: a flit competes for access to its output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physical channel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ST switch traversal: the flit is transmitted on the output channel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head flit goes through all four stages, the other flits do nothing in the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first two stages (this is an in-order pipeline and flits can not jump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ahead), a tail flit also de-allocates the VC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12C3E21A-9DE7-470C-A126-EA6644E04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2A8112-945E-4DA6-99C1-C5256AE5F98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1F31D6D-5135-4786-AF9C-6F92E89BF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40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Router Pipeline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4E2B804B-0732-4287-B267-8FA378DF9B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2720DD35-98DE-4D82-888E-98F24273E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0754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Four typical stages: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RC routing computation: compute the output channel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VA virtual-channel allocation: allocate VC for the head flit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SA switch allocation: compete for output physical channel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ST switch traversal: transfer data on output physical channel</a:t>
            </a:r>
          </a:p>
        </p:txBody>
      </p:sp>
      <p:sp>
        <p:nvSpPr>
          <p:cNvPr id="32774" name="Rectangle 5">
            <a:extLst>
              <a:ext uri="{FF2B5EF4-FFF2-40B4-BE49-F238E27FC236}">
                <a16:creationId xmlns:a16="http://schemas.microsoft.com/office/drawing/2014/main" id="{7C0523B6-38FC-44A9-A17F-311BAAD2E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RC</a:t>
            </a:r>
          </a:p>
        </p:txBody>
      </p:sp>
      <p:sp>
        <p:nvSpPr>
          <p:cNvPr id="32775" name="Rectangle 6">
            <a:extLst>
              <a:ext uri="{FF2B5EF4-FFF2-40B4-BE49-F238E27FC236}">
                <a16:creationId xmlns:a16="http://schemas.microsoft.com/office/drawing/2014/main" id="{700E9D34-9DED-4831-9B37-4BFE5237B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32776" name="Rectangle 7">
            <a:extLst>
              <a:ext uri="{FF2B5EF4-FFF2-40B4-BE49-F238E27FC236}">
                <a16:creationId xmlns:a16="http://schemas.microsoft.com/office/drawing/2014/main" id="{8A518B82-CC85-4963-AF0F-CB8ABF897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</a:p>
        </p:txBody>
      </p:sp>
      <p:sp>
        <p:nvSpPr>
          <p:cNvPr id="32777" name="Rectangle 8">
            <a:extLst>
              <a:ext uri="{FF2B5EF4-FFF2-40B4-BE49-F238E27FC236}">
                <a16:creationId xmlns:a16="http://schemas.microsoft.com/office/drawing/2014/main" id="{73AFDE8D-891F-4F71-A542-27DAE77F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2778" name="Rectangle 9">
            <a:extLst>
              <a:ext uri="{FF2B5EF4-FFF2-40B4-BE49-F238E27FC236}">
                <a16:creationId xmlns:a16="http://schemas.microsoft.com/office/drawing/2014/main" id="{C99F5442-CFC8-44A0-A734-C9193C145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267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779" name="Rectangle 10">
            <a:extLst>
              <a:ext uri="{FF2B5EF4-FFF2-40B4-BE49-F238E27FC236}">
                <a16:creationId xmlns:a16="http://schemas.microsoft.com/office/drawing/2014/main" id="{A614058C-8F14-408C-B9A9-CECAE5BF4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780" name="Rectangle 11">
            <a:extLst>
              <a:ext uri="{FF2B5EF4-FFF2-40B4-BE49-F238E27FC236}">
                <a16:creationId xmlns:a16="http://schemas.microsoft.com/office/drawing/2014/main" id="{7B5182BB-1103-4889-94BE-FF7A9D4C8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267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</a:p>
        </p:txBody>
      </p:sp>
      <p:sp>
        <p:nvSpPr>
          <p:cNvPr id="32781" name="Rectangle 12">
            <a:extLst>
              <a:ext uri="{FF2B5EF4-FFF2-40B4-BE49-F238E27FC236}">
                <a16:creationId xmlns:a16="http://schemas.microsoft.com/office/drawing/2014/main" id="{768D75A4-33F2-4196-92D2-7577E69FD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267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2782" name="Rectangle 13">
            <a:extLst>
              <a:ext uri="{FF2B5EF4-FFF2-40B4-BE49-F238E27FC236}">
                <a16:creationId xmlns:a16="http://schemas.microsoft.com/office/drawing/2014/main" id="{930D783E-0C33-4978-A9A7-87A87201A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783" name="Rectangle 14">
            <a:extLst>
              <a:ext uri="{FF2B5EF4-FFF2-40B4-BE49-F238E27FC236}">
                <a16:creationId xmlns:a16="http://schemas.microsoft.com/office/drawing/2014/main" id="{FEC0D5D0-4BCE-44B4-A933-415867523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784" name="Rectangle 15">
            <a:extLst>
              <a:ext uri="{FF2B5EF4-FFF2-40B4-BE49-F238E27FC236}">
                <a16:creationId xmlns:a16="http://schemas.microsoft.com/office/drawing/2014/main" id="{14487E9F-BEBD-40AE-A4A6-1313E0A26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</a:p>
        </p:txBody>
      </p:sp>
      <p:sp>
        <p:nvSpPr>
          <p:cNvPr id="32785" name="Rectangle 16">
            <a:extLst>
              <a:ext uri="{FF2B5EF4-FFF2-40B4-BE49-F238E27FC236}">
                <a16:creationId xmlns:a16="http://schemas.microsoft.com/office/drawing/2014/main" id="{58F9877A-3CD9-4485-8620-C0C35841A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2786" name="Rectangle 17">
            <a:extLst>
              <a:ext uri="{FF2B5EF4-FFF2-40B4-BE49-F238E27FC236}">
                <a16:creationId xmlns:a16="http://schemas.microsoft.com/office/drawing/2014/main" id="{A63E5131-96B2-42C7-9476-C8DBE15CA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787" name="Rectangle 18">
            <a:extLst>
              <a:ext uri="{FF2B5EF4-FFF2-40B4-BE49-F238E27FC236}">
                <a16:creationId xmlns:a16="http://schemas.microsoft.com/office/drawing/2014/main" id="{2DF7E796-43B5-46B8-9BE2-A24473BC3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788" name="Rectangle 19">
            <a:extLst>
              <a:ext uri="{FF2B5EF4-FFF2-40B4-BE49-F238E27FC236}">
                <a16:creationId xmlns:a16="http://schemas.microsoft.com/office/drawing/2014/main" id="{A1494D5E-4315-4CA5-A1AE-070816F2F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02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</a:p>
        </p:txBody>
      </p:sp>
      <p:sp>
        <p:nvSpPr>
          <p:cNvPr id="32789" name="Rectangle 20">
            <a:extLst>
              <a:ext uri="{FF2B5EF4-FFF2-40B4-BE49-F238E27FC236}">
                <a16:creationId xmlns:a16="http://schemas.microsoft.com/office/drawing/2014/main" id="{018F4B19-F81B-4F96-9037-ACB0DFD5C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02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2790" name="Text Box 21">
            <a:extLst>
              <a:ext uri="{FF2B5EF4-FFF2-40B4-BE49-F238E27FC236}">
                <a16:creationId xmlns:a16="http://schemas.microsoft.com/office/drawing/2014/main" id="{A18D8D45-8991-4AC4-A790-D5C78B870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29000"/>
            <a:ext cx="329088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Cycle                 1      2      3     4      5      6      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Head flit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Body flit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Body flit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Tail flit</a:t>
            </a:r>
          </a:p>
        </p:txBody>
      </p:sp>
      <p:sp>
        <p:nvSpPr>
          <p:cNvPr id="32791" name="Rectangle 22">
            <a:extLst>
              <a:ext uri="{FF2B5EF4-FFF2-40B4-BE49-F238E27FC236}">
                <a16:creationId xmlns:a16="http://schemas.microsoft.com/office/drawing/2014/main" id="{88E653FF-8987-4578-AEC7-14491FD47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RC</a:t>
            </a:r>
          </a:p>
        </p:txBody>
      </p:sp>
      <p:sp>
        <p:nvSpPr>
          <p:cNvPr id="32792" name="Rectangle 23">
            <a:extLst>
              <a:ext uri="{FF2B5EF4-FFF2-40B4-BE49-F238E27FC236}">
                <a16:creationId xmlns:a16="http://schemas.microsoft.com/office/drawing/2014/main" id="{02EE2F73-A2EF-4E0B-8906-C6CE1E4B9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</a:p>
        </p:txBody>
      </p:sp>
      <p:sp>
        <p:nvSpPr>
          <p:cNvPr id="32793" name="Rectangle 24">
            <a:extLst>
              <a:ext uri="{FF2B5EF4-FFF2-40B4-BE49-F238E27FC236}">
                <a16:creationId xmlns:a16="http://schemas.microsoft.com/office/drawing/2014/main" id="{E16B041C-8226-46C3-8EF8-3A869D2A3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</a:p>
        </p:txBody>
      </p:sp>
      <p:sp>
        <p:nvSpPr>
          <p:cNvPr id="32794" name="Rectangle 25">
            <a:extLst>
              <a:ext uri="{FF2B5EF4-FFF2-40B4-BE49-F238E27FC236}">
                <a16:creationId xmlns:a16="http://schemas.microsoft.com/office/drawing/2014/main" id="{E36D5BD7-8944-4531-AAF9-5C69C0FCE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2795" name="Rectangle 26">
            <a:extLst>
              <a:ext uri="{FF2B5EF4-FFF2-40B4-BE49-F238E27FC236}">
                <a16:creationId xmlns:a16="http://schemas.microsoft.com/office/drawing/2014/main" id="{15D9C13E-ADFE-45D7-86EB-D509BFE39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267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796" name="Rectangle 27">
            <a:extLst>
              <a:ext uri="{FF2B5EF4-FFF2-40B4-BE49-F238E27FC236}">
                <a16:creationId xmlns:a16="http://schemas.microsoft.com/office/drawing/2014/main" id="{D5720F97-A5B7-45EC-AFB1-82EB0E2E0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267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797" name="Rectangle 28">
            <a:extLst>
              <a:ext uri="{FF2B5EF4-FFF2-40B4-BE49-F238E27FC236}">
                <a16:creationId xmlns:a16="http://schemas.microsoft.com/office/drawing/2014/main" id="{BBD365A1-5ED5-431F-9EA5-CE44E99CA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267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</a:p>
        </p:txBody>
      </p:sp>
      <p:sp>
        <p:nvSpPr>
          <p:cNvPr id="32798" name="Rectangle 29">
            <a:extLst>
              <a:ext uri="{FF2B5EF4-FFF2-40B4-BE49-F238E27FC236}">
                <a16:creationId xmlns:a16="http://schemas.microsoft.com/office/drawing/2014/main" id="{43D185E8-C05F-4676-9374-A26A253C7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267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2799" name="Rectangle 30">
            <a:extLst>
              <a:ext uri="{FF2B5EF4-FFF2-40B4-BE49-F238E27FC236}">
                <a16:creationId xmlns:a16="http://schemas.microsoft.com/office/drawing/2014/main" id="{0F356802-AAC6-4003-9B95-911E984AF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800" name="Rectangle 31">
            <a:extLst>
              <a:ext uri="{FF2B5EF4-FFF2-40B4-BE49-F238E27FC236}">
                <a16:creationId xmlns:a16="http://schemas.microsoft.com/office/drawing/2014/main" id="{B987887A-9719-4819-9F52-84D5A937A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801" name="Rectangle 32">
            <a:extLst>
              <a:ext uri="{FF2B5EF4-FFF2-40B4-BE49-F238E27FC236}">
                <a16:creationId xmlns:a16="http://schemas.microsoft.com/office/drawing/2014/main" id="{FD92D6DD-6211-4D67-B259-CBB4BE6CC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</a:p>
        </p:txBody>
      </p:sp>
      <p:sp>
        <p:nvSpPr>
          <p:cNvPr id="32802" name="Rectangle 33">
            <a:extLst>
              <a:ext uri="{FF2B5EF4-FFF2-40B4-BE49-F238E27FC236}">
                <a16:creationId xmlns:a16="http://schemas.microsoft.com/office/drawing/2014/main" id="{3E4EB089-FFED-43C9-BBEE-C1CA86CC6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2803" name="Rectangle 34">
            <a:extLst>
              <a:ext uri="{FF2B5EF4-FFF2-40B4-BE49-F238E27FC236}">
                <a16:creationId xmlns:a16="http://schemas.microsoft.com/office/drawing/2014/main" id="{D881BFF1-199B-46B3-A452-18C99B7C5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02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804" name="Rectangle 35">
            <a:extLst>
              <a:ext uri="{FF2B5EF4-FFF2-40B4-BE49-F238E27FC236}">
                <a16:creationId xmlns:a16="http://schemas.microsoft.com/office/drawing/2014/main" id="{12E52E57-1A44-4C98-8463-C0DF32550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502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805" name="Rectangle 36">
            <a:extLst>
              <a:ext uri="{FF2B5EF4-FFF2-40B4-BE49-F238E27FC236}">
                <a16:creationId xmlns:a16="http://schemas.microsoft.com/office/drawing/2014/main" id="{FF0CF702-7B20-4D06-B476-69D0794A8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02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</a:p>
        </p:txBody>
      </p:sp>
      <p:sp>
        <p:nvSpPr>
          <p:cNvPr id="32806" name="Rectangle 37">
            <a:extLst>
              <a:ext uri="{FF2B5EF4-FFF2-40B4-BE49-F238E27FC236}">
                <a16:creationId xmlns:a16="http://schemas.microsoft.com/office/drawing/2014/main" id="{11327B25-7970-45B9-ABD9-C7B00226A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02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32807" name="Rectangle 38">
            <a:extLst>
              <a:ext uri="{FF2B5EF4-FFF2-40B4-BE49-F238E27FC236}">
                <a16:creationId xmlns:a16="http://schemas.microsoft.com/office/drawing/2014/main" id="{7F5DBBD6-763D-4CD3-AE20-28B5AA6FD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886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</a:p>
        </p:txBody>
      </p:sp>
      <p:sp>
        <p:nvSpPr>
          <p:cNvPr id="32808" name="Rectangle 39">
            <a:extLst>
              <a:ext uri="{FF2B5EF4-FFF2-40B4-BE49-F238E27FC236}">
                <a16:creationId xmlns:a16="http://schemas.microsoft.com/office/drawing/2014/main" id="{83B0F2D2-6D6C-4295-AFCD-71441FB0C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267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809" name="Rectangle 40">
            <a:extLst>
              <a:ext uri="{FF2B5EF4-FFF2-40B4-BE49-F238E27FC236}">
                <a16:creationId xmlns:a16="http://schemas.microsoft.com/office/drawing/2014/main" id="{874896EF-C387-432F-AD45-065BC8B6F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648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810" name="Rectangle 41">
            <a:extLst>
              <a:ext uri="{FF2B5EF4-FFF2-40B4-BE49-F238E27FC236}">
                <a16:creationId xmlns:a16="http://schemas.microsoft.com/office/drawing/2014/main" id="{9C27A32D-595C-4DC2-99F4-D774B0E8E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0292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--</a:t>
            </a:r>
          </a:p>
        </p:txBody>
      </p:sp>
      <p:sp>
        <p:nvSpPr>
          <p:cNvPr id="32811" name="Text Box 42">
            <a:extLst>
              <a:ext uri="{FF2B5EF4-FFF2-40B4-BE49-F238E27FC236}">
                <a16:creationId xmlns:a16="http://schemas.microsoft.com/office/drawing/2014/main" id="{0A66679B-A8A2-482C-8AD7-C66106A115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3363913"/>
            <a:ext cx="593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Calibri" panose="020F0502020204030204" pitchFamily="34" charset="0"/>
                <a:cs typeface="Calibri" panose="020F0502020204030204" pitchFamily="34" charset="0"/>
              </a:rPr>
              <a:t>STALL</a:t>
            </a:r>
          </a:p>
        </p:txBody>
      </p:sp>
      <p:sp>
        <p:nvSpPr>
          <p:cNvPr id="32812" name="Line 43">
            <a:extLst>
              <a:ext uri="{FF2B5EF4-FFF2-40B4-BE49-F238E27FC236}">
                <a16:creationId xmlns:a16="http://schemas.microsoft.com/office/drawing/2014/main" id="{2E716E0C-6F64-4488-BE53-6883371148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E38245DA-82E5-42ED-B84C-2C50B857A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E38666-9DD1-4FC9-9140-970BC89654D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6A5F238-2DE8-49C0-B0E4-626EE42D7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293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Trends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A52AA154-26D9-4335-BB3C-D0792433C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816A7B44-138C-4491-AA9B-D69271539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6513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Growing interest in eliminating the area/power overheads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router buffers;  traffic levels are also relatively low,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virtual-channel buffered routed networks may be overkill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Option 1: use a bus for short distances (16 cores) and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hierarchy of buses to travel long distances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Option 2: hot-potato or bufferless routing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1847DF93-F55C-4FD6-ADBF-0869B3580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7ED36F-BBE9-42B8-B87B-C5305156940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0AB613CF-934C-42FC-9F18-FC338730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831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Centralized Crossbar Switch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CFB396AF-3D17-427F-9097-4D37B7C02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0DB342F5-C6E3-4BC4-98CB-2E62B181D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8194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7776E3B6-FDF7-4D81-8769-A35790B88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3528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D27351EB-C4B5-45B3-B16C-A15E11C7E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862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P3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4C3F3C3B-8CE0-4F18-BA76-638B5A26D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P4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2B88A7AA-50FF-462F-9DE8-DBB854BF1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953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P5</a:t>
            </a:r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8D637D76-1E8F-4699-BB37-55EF67F0A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4864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P6</a:t>
            </a:r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8DF5689D-BAC5-47B4-9CCE-6C36DCF81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60198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P7</a:t>
            </a:r>
          </a:p>
        </p:txBody>
      </p:sp>
      <p:sp>
        <p:nvSpPr>
          <p:cNvPr id="36876" name="Rectangle 12">
            <a:extLst>
              <a:ext uri="{FF2B5EF4-FFF2-40B4-BE49-F238E27FC236}">
                <a16:creationId xmlns:a16="http://schemas.microsoft.com/office/drawing/2014/main" id="{81707EB5-A085-499F-97DF-D593520F5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286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P0</a:t>
            </a:r>
          </a:p>
        </p:txBody>
      </p:sp>
      <p:sp>
        <p:nvSpPr>
          <p:cNvPr id="36877" name="Rectangle 13">
            <a:extLst>
              <a:ext uri="{FF2B5EF4-FFF2-40B4-BE49-F238E27FC236}">
                <a16:creationId xmlns:a16="http://schemas.microsoft.com/office/drawing/2014/main" id="{E5B356D9-DEF7-4DB4-9FDD-B92F1D3AC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286000"/>
            <a:ext cx="3352800" cy="419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D58856F9-F4E6-4FF9-8697-0B225D6CF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14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15">
            <a:extLst>
              <a:ext uri="{FF2B5EF4-FFF2-40B4-BE49-F238E27FC236}">
                <a16:creationId xmlns:a16="http://schemas.microsoft.com/office/drawing/2014/main" id="{BA375FC7-C316-4192-83BD-89DDC2D6F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62484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222334CB-8DFB-4C13-86C1-EEF46E6425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514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42CEF559-9FBE-4EF0-B258-4547B1860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0480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6776C13C-D0BF-47A0-8ADB-44B3FBC367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581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3D19FFFD-76EE-4428-BEF0-D1044C5D0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14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1AC97757-32C2-4EE2-B4D6-B4B4EB9914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648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9FD69DA4-1030-408A-9D8D-930652DDF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1816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99E4CF16-538B-42AE-BF21-4649AA541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715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928F5B2F-56C2-48B8-B752-7BA677BEC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6248400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Line 24">
            <a:extLst>
              <a:ext uri="{FF2B5EF4-FFF2-40B4-BE49-F238E27FC236}">
                <a16:creationId xmlns:a16="http://schemas.microsoft.com/office/drawing/2014/main" id="{43B7C5F8-DA15-4DFF-9B9D-849BEADD0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0574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9" name="Line 25">
            <a:extLst>
              <a:ext uri="{FF2B5EF4-FFF2-40B4-BE49-F238E27FC236}">
                <a16:creationId xmlns:a16="http://schemas.microsoft.com/office/drawing/2014/main" id="{26045EC4-1B5A-46A9-8E1D-8CC290B4D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981200"/>
            <a:ext cx="0" cy="426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550BB60A-3476-487B-A40C-60D43949E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9050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C3C26036-336D-46FC-A2B0-D46865754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828800"/>
            <a:ext cx="0" cy="441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Line 28">
            <a:extLst>
              <a:ext uri="{FF2B5EF4-FFF2-40B4-BE49-F238E27FC236}">
                <a16:creationId xmlns:a16="http://schemas.microsoft.com/office/drawing/2014/main" id="{B80794E9-93C6-4F6F-ABA5-EE5B636FD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1676400"/>
            <a:ext cx="0" cy="457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3" name="Line 29">
            <a:extLst>
              <a:ext uri="{FF2B5EF4-FFF2-40B4-BE49-F238E27FC236}">
                <a16:creationId xmlns:a16="http://schemas.microsoft.com/office/drawing/2014/main" id="{D2B0B0AE-7AEA-4D9C-8E70-B53B9F8D23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7526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Line 30">
            <a:extLst>
              <a:ext uri="{FF2B5EF4-FFF2-40B4-BE49-F238E27FC236}">
                <a16:creationId xmlns:a16="http://schemas.microsoft.com/office/drawing/2014/main" id="{7DF7A1F3-A3E6-41F8-A72D-AE6E2C7BF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1600200"/>
            <a:ext cx="0" cy="464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5" name="Line 31">
            <a:extLst>
              <a:ext uri="{FF2B5EF4-FFF2-40B4-BE49-F238E27FC236}">
                <a16:creationId xmlns:a16="http://schemas.microsoft.com/office/drawing/2014/main" id="{ABC9CD1F-64FC-464B-9ECF-530535D818F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15240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Line 32">
            <a:extLst>
              <a:ext uri="{FF2B5EF4-FFF2-40B4-BE49-F238E27FC236}">
                <a16:creationId xmlns:a16="http://schemas.microsoft.com/office/drawing/2014/main" id="{6331C3A8-2702-44E5-A7F5-50729B7B1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0574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7" name="Line 33">
            <a:extLst>
              <a:ext uri="{FF2B5EF4-FFF2-40B4-BE49-F238E27FC236}">
                <a16:creationId xmlns:a16="http://schemas.microsoft.com/office/drawing/2014/main" id="{9649169C-EB67-460A-8593-51E87D629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5240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Line 34">
            <a:extLst>
              <a:ext uri="{FF2B5EF4-FFF2-40B4-BE49-F238E27FC236}">
                <a16:creationId xmlns:a16="http://schemas.microsoft.com/office/drawing/2014/main" id="{3C9506BE-BF71-46CD-A177-4A4E57EA5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510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9" name="Line 35">
            <a:extLst>
              <a:ext uri="{FF2B5EF4-FFF2-40B4-BE49-F238E27FC236}">
                <a16:creationId xmlns:a16="http://schemas.microsoft.com/office/drawing/2014/main" id="{C1BA2FD1-8951-4643-A557-A953DC3A66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Line 36">
            <a:extLst>
              <a:ext uri="{FF2B5EF4-FFF2-40B4-BE49-F238E27FC236}">
                <a16:creationId xmlns:a16="http://schemas.microsoft.com/office/drawing/2014/main" id="{5D0B6A21-60F4-447E-A7B2-C87482A7AE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7526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37">
            <a:extLst>
              <a:ext uri="{FF2B5EF4-FFF2-40B4-BE49-F238E27FC236}">
                <a16:creationId xmlns:a16="http://schemas.microsoft.com/office/drawing/2014/main" id="{A76958AC-8CE5-4D30-812D-4782A0D3C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828800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Line 38">
            <a:extLst>
              <a:ext uri="{FF2B5EF4-FFF2-40B4-BE49-F238E27FC236}">
                <a16:creationId xmlns:a16="http://schemas.microsoft.com/office/drawing/2014/main" id="{547B23F1-D8BC-4E05-A3A3-84998FF6C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3" name="Line 39">
            <a:extLst>
              <a:ext uri="{FF2B5EF4-FFF2-40B4-BE49-F238E27FC236}">
                <a16:creationId xmlns:a16="http://schemas.microsoft.com/office/drawing/2014/main" id="{EA30296D-CC31-4BFB-8CF8-F6EE92F95AC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81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Line 40">
            <a:extLst>
              <a:ext uri="{FF2B5EF4-FFF2-40B4-BE49-F238E27FC236}">
                <a16:creationId xmlns:a16="http://schemas.microsoft.com/office/drawing/2014/main" id="{7B062191-6C06-4A90-A1A4-313A60543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0574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5" name="Line 41">
            <a:extLst>
              <a:ext uri="{FF2B5EF4-FFF2-40B4-BE49-F238E27FC236}">
                <a16:creationId xmlns:a16="http://schemas.microsoft.com/office/drawing/2014/main" id="{95CE26B6-BC36-42C5-8CFF-74DCDCCE9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9812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Line 42">
            <a:extLst>
              <a:ext uri="{FF2B5EF4-FFF2-40B4-BE49-F238E27FC236}">
                <a16:creationId xmlns:a16="http://schemas.microsoft.com/office/drawing/2014/main" id="{E2481B50-1398-4F2F-8805-CB1144DB75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9050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7" name="Line 43">
            <a:extLst>
              <a:ext uri="{FF2B5EF4-FFF2-40B4-BE49-F238E27FC236}">
                <a16:creationId xmlns:a16="http://schemas.microsoft.com/office/drawing/2014/main" id="{6DB74E47-150D-46C7-827E-DACD52F55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8288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Line 44">
            <a:extLst>
              <a:ext uri="{FF2B5EF4-FFF2-40B4-BE49-F238E27FC236}">
                <a16:creationId xmlns:a16="http://schemas.microsoft.com/office/drawing/2014/main" id="{E676481F-6C0A-4B6B-BCD0-DD4EEBE0F1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752600"/>
            <a:ext cx="0" cy="289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9" name="Line 45">
            <a:extLst>
              <a:ext uri="{FF2B5EF4-FFF2-40B4-BE49-F238E27FC236}">
                <a16:creationId xmlns:a16="http://schemas.microsoft.com/office/drawing/2014/main" id="{FF9B0B87-2C06-4512-B6CB-C28C40C80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16764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Line 46">
            <a:extLst>
              <a:ext uri="{FF2B5EF4-FFF2-40B4-BE49-F238E27FC236}">
                <a16:creationId xmlns:a16="http://schemas.microsoft.com/office/drawing/2014/main" id="{EB0AF9E7-7907-489D-B83D-E0DD1D2D69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0" cy="411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1" name="Line 47">
            <a:extLst>
              <a:ext uri="{FF2B5EF4-FFF2-40B4-BE49-F238E27FC236}">
                <a16:creationId xmlns:a16="http://schemas.microsoft.com/office/drawing/2014/main" id="{0865EFA0-116E-416B-AC61-900669251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1524000"/>
            <a:ext cx="0" cy="472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Line 48">
            <a:extLst>
              <a:ext uri="{FF2B5EF4-FFF2-40B4-BE49-F238E27FC236}">
                <a16:creationId xmlns:a16="http://schemas.microsoft.com/office/drawing/2014/main" id="{0B0924E9-9D2C-4202-B0E3-6668CC69A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0480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3" name="Line 49">
            <a:extLst>
              <a:ext uri="{FF2B5EF4-FFF2-40B4-BE49-F238E27FC236}">
                <a16:creationId xmlns:a16="http://schemas.microsoft.com/office/drawing/2014/main" id="{E813CFBD-B8B2-487B-A617-4EE664BEE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35814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Line 50">
            <a:extLst>
              <a:ext uri="{FF2B5EF4-FFF2-40B4-BE49-F238E27FC236}">
                <a16:creationId xmlns:a16="http://schemas.microsoft.com/office/drawing/2014/main" id="{01B908A1-2F70-43B8-95D0-DCA0E41A0C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148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5" name="Line 51">
            <a:extLst>
              <a:ext uri="{FF2B5EF4-FFF2-40B4-BE49-F238E27FC236}">
                <a16:creationId xmlns:a16="http://schemas.microsoft.com/office/drawing/2014/main" id="{418981C6-0CD8-492F-AEB7-630A3CB9CB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6482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Line 52">
            <a:extLst>
              <a:ext uri="{FF2B5EF4-FFF2-40B4-BE49-F238E27FC236}">
                <a16:creationId xmlns:a16="http://schemas.microsoft.com/office/drawing/2014/main" id="{D798CC31-ADB9-4A41-9F75-AF8E572B9D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1816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7" name="Line 53">
            <a:extLst>
              <a:ext uri="{FF2B5EF4-FFF2-40B4-BE49-F238E27FC236}">
                <a16:creationId xmlns:a16="http://schemas.microsoft.com/office/drawing/2014/main" id="{ACBB7808-64F2-444D-91B0-4E8C284D8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7150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8" name="Oval 54">
            <a:extLst>
              <a:ext uri="{FF2B5EF4-FFF2-40B4-BE49-F238E27FC236}">
                <a16:creationId xmlns:a16="http://schemas.microsoft.com/office/drawing/2014/main" id="{09756D96-7E1E-4B28-B287-D9827E429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19" name="Oval 55">
            <a:extLst>
              <a:ext uri="{FF2B5EF4-FFF2-40B4-BE49-F238E27FC236}">
                <a16:creationId xmlns:a16="http://schemas.microsoft.com/office/drawing/2014/main" id="{46E83CEA-EDF2-4054-9F1A-E24091DAD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0" name="Oval 56">
            <a:extLst>
              <a:ext uri="{FF2B5EF4-FFF2-40B4-BE49-F238E27FC236}">
                <a16:creationId xmlns:a16="http://schemas.microsoft.com/office/drawing/2014/main" id="{7C528620-F475-43FB-83C1-0E7DAFBA0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1" name="Oval 57">
            <a:extLst>
              <a:ext uri="{FF2B5EF4-FFF2-40B4-BE49-F238E27FC236}">
                <a16:creationId xmlns:a16="http://schemas.microsoft.com/office/drawing/2014/main" id="{1C945AEF-2300-45D4-B187-048A3848C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2" name="Oval 58">
            <a:extLst>
              <a:ext uri="{FF2B5EF4-FFF2-40B4-BE49-F238E27FC236}">
                <a16:creationId xmlns:a16="http://schemas.microsoft.com/office/drawing/2014/main" id="{A948B547-B979-47BE-BD89-6D945CEC7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3" name="Oval 59">
            <a:extLst>
              <a:ext uri="{FF2B5EF4-FFF2-40B4-BE49-F238E27FC236}">
                <a16:creationId xmlns:a16="http://schemas.microsoft.com/office/drawing/2014/main" id="{A2A7B1CB-CBA5-4503-969E-5EBE5A712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4" name="Oval 60">
            <a:extLst>
              <a:ext uri="{FF2B5EF4-FFF2-40B4-BE49-F238E27FC236}">
                <a16:creationId xmlns:a16="http://schemas.microsoft.com/office/drawing/2014/main" id="{F4D701A1-BD0C-4FC8-B1DC-DBD82D586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5" name="Oval 61">
            <a:extLst>
              <a:ext uri="{FF2B5EF4-FFF2-40B4-BE49-F238E27FC236}">
                <a16:creationId xmlns:a16="http://schemas.microsoft.com/office/drawing/2014/main" id="{E9A5C003-1A6D-427F-A985-4711828DB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6" name="Oval 62">
            <a:extLst>
              <a:ext uri="{FF2B5EF4-FFF2-40B4-BE49-F238E27FC236}">
                <a16:creationId xmlns:a16="http://schemas.microsoft.com/office/drawing/2014/main" id="{580D62DD-9DE4-419F-929C-DB192C5C7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7" name="Oval 63">
            <a:extLst>
              <a:ext uri="{FF2B5EF4-FFF2-40B4-BE49-F238E27FC236}">
                <a16:creationId xmlns:a16="http://schemas.microsoft.com/office/drawing/2014/main" id="{EF09EEA1-D351-4F20-95C9-E8DC26B13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8" name="Oval 64">
            <a:extLst>
              <a:ext uri="{FF2B5EF4-FFF2-40B4-BE49-F238E27FC236}">
                <a16:creationId xmlns:a16="http://schemas.microsoft.com/office/drawing/2014/main" id="{DA917AA7-0322-4C3B-852A-F031FE45D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29" name="Oval 65">
            <a:extLst>
              <a:ext uri="{FF2B5EF4-FFF2-40B4-BE49-F238E27FC236}">
                <a16:creationId xmlns:a16="http://schemas.microsoft.com/office/drawing/2014/main" id="{59E3F3F6-DEEF-4193-858A-7E87C9AEC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0" name="Oval 66">
            <a:extLst>
              <a:ext uri="{FF2B5EF4-FFF2-40B4-BE49-F238E27FC236}">
                <a16:creationId xmlns:a16="http://schemas.microsoft.com/office/drawing/2014/main" id="{10D26860-BB73-48A9-907A-649D276AF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1" name="Oval 67">
            <a:extLst>
              <a:ext uri="{FF2B5EF4-FFF2-40B4-BE49-F238E27FC236}">
                <a16:creationId xmlns:a16="http://schemas.microsoft.com/office/drawing/2014/main" id="{FFB4F585-0B0F-429D-82D1-C1C4CEB6E1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2" name="Oval 68">
            <a:extLst>
              <a:ext uri="{FF2B5EF4-FFF2-40B4-BE49-F238E27FC236}">
                <a16:creationId xmlns:a16="http://schemas.microsoft.com/office/drawing/2014/main" id="{C27CC88F-A9FF-4A69-B918-066F991D41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3" name="Oval 69">
            <a:extLst>
              <a:ext uri="{FF2B5EF4-FFF2-40B4-BE49-F238E27FC236}">
                <a16:creationId xmlns:a16="http://schemas.microsoft.com/office/drawing/2014/main" id="{0988DA5E-6224-4792-B2C3-C5EE40E89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4" name="Oval 70">
            <a:extLst>
              <a:ext uri="{FF2B5EF4-FFF2-40B4-BE49-F238E27FC236}">
                <a16:creationId xmlns:a16="http://schemas.microsoft.com/office/drawing/2014/main" id="{20D41FD4-405A-4587-A72F-62DC00F1C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5" name="Oval 71">
            <a:extLst>
              <a:ext uri="{FF2B5EF4-FFF2-40B4-BE49-F238E27FC236}">
                <a16:creationId xmlns:a16="http://schemas.microsoft.com/office/drawing/2014/main" id="{46B43D5C-BD9B-4535-9E5C-16E0852DC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6" name="Oval 72">
            <a:extLst>
              <a:ext uri="{FF2B5EF4-FFF2-40B4-BE49-F238E27FC236}">
                <a16:creationId xmlns:a16="http://schemas.microsoft.com/office/drawing/2014/main" id="{6E3C4AE0-FD1E-46D0-8967-17E4E0DBA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7" name="Oval 73">
            <a:extLst>
              <a:ext uri="{FF2B5EF4-FFF2-40B4-BE49-F238E27FC236}">
                <a16:creationId xmlns:a16="http://schemas.microsoft.com/office/drawing/2014/main" id="{656F709E-B95C-46D2-B038-81AA3A26A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8" name="Oval 74">
            <a:extLst>
              <a:ext uri="{FF2B5EF4-FFF2-40B4-BE49-F238E27FC236}">
                <a16:creationId xmlns:a16="http://schemas.microsoft.com/office/drawing/2014/main" id="{95999A9B-A053-4C6A-967E-DAA6547AD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39" name="Oval 75">
            <a:extLst>
              <a:ext uri="{FF2B5EF4-FFF2-40B4-BE49-F238E27FC236}">
                <a16:creationId xmlns:a16="http://schemas.microsoft.com/office/drawing/2014/main" id="{BAED2358-CCF9-4CCF-9056-9DF348CF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0" name="Oval 76">
            <a:extLst>
              <a:ext uri="{FF2B5EF4-FFF2-40B4-BE49-F238E27FC236}">
                <a16:creationId xmlns:a16="http://schemas.microsoft.com/office/drawing/2014/main" id="{42BF4EF5-E765-4FC7-B5FD-325E72327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1" name="Oval 77">
            <a:extLst>
              <a:ext uri="{FF2B5EF4-FFF2-40B4-BE49-F238E27FC236}">
                <a16:creationId xmlns:a16="http://schemas.microsoft.com/office/drawing/2014/main" id="{4A85B378-4C84-40D3-80B9-22A146FD5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2" name="Oval 78">
            <a:extLst>
              <a:ext uri="{FF2B5EF4-FFF2-40B4-BE49-F238E27FC236}">
                <a16:creationId xmlns:a16="http://schemas.microsoft.com/office/drawing/2014/main" id="{1E822BEF-BD59-4946-9E3C-CC6CDA0B2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29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3" name="Oval 79">
            <a:extLst>
              <a:ext uri="{FF2B5EF4-FFF2-40B4-BE49-F238E27FC236}">
                <a16:creationId xmlns:a16="http://schemas.microsoft.com/office/drawing/2014/main" id="{0631EEED-34D7-45E3-9C5E-41E24E35C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4" name="Oval 80">
            <a:extLst>
              <a:ext uri="{FF2B5EF4-FFF2-40B4-BE49-F238E27FC236}">
                <a16:creationId xmlns:a16="http://schemas.microsoft.com/office/drawing/2014/main" id="{5BFE8AE0-6DBB-406D-B130-1CA927EA3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5" name="Oval 81">
            <a:extLst>
              <a:ext uri="{FF2B5EF4-FFF2-40B4-BE49-F238E27FC236}">
                <a16:creationId xmlns:a16="http://schemas.microsoft.com/office/drawing/2014/main" id="{F05D3044-813A-4862-9ED8-F24240FDD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6" name="Oval 82">
            <a:extLst>
              <a:ext uri="{FF2B5EF4-FFF2-40B4-BE49-F238E27FC236}">
                <a16:creationId xmlns:a16="http://schemas.microsoft.com/office/drawing/2014/main" id="{BEAAE055-A028-46CD-8A3C-0955198AF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7" name="Oval 83">
            <a:extLst>
              <a:ext uri="{FF2B5EF4-FFF2-40B4-BE49-F238E27FC236}">
                <a16:creationId xmlns:a16="http://schemas.microsoft.com/office/drawing/2014/main" id="{D6C7E319-6A11-40A4-B9D8-3A755E3F4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8" name="Oval 84">
            <a:extLst>
              <a:ext uri="{FF2B5EF4-FFF2-40B4-BE49-F238E27FC236}">
                <a16:creationId xmlns:a16="http://schemas.microsoft.com/office/drawing/2014/main" id="{63D5B8E9-4225-4A51-B0A7-CBD950320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49" name="Oval 85">
            <a:extLst>
              <a:ext uri="{FF2B5EF4-FFF2-40B4-BE49-F238E27FC236}">
                <a16:creationId xmlns:a16="http://schemas.microsoft.com/office/drawing/2014/main" id="{EB766B50-BDD3-4E51-9D51-B04DF3DD3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0" name="Oval 86">
            <a:extLst>
              <a:ext uri="{FF2B5EF4-FFF2-40B4-BE49-F238E27FC236}">
                <a16:creationId xmlns:a16="http://schemas.microsoft.com/office/drawing/2014/main" id="{C8CFB738-5D6C-4981-A86F-DAA9D2DBD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962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1" name="Oval 87">
            <a:extLst>
              <a:ext uri="{FF2B5EF4-FFF2-40B4-BE49-F238E27FC236}">
                <a16:creationId xmlns:a16="http://schemas.microsoft.com/office/drawing/2014/main" id="{95FC541C-5876-49E8-BB3C-69162FD28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2" name="Oval 88">
            <a:extLst>
              <a:ext uri="{FF2B5EF4-FFF2-40B4-BE49-F238E27FC236}">
                <a16:creationId xmlns:a16="http://schemas.microsoft.com/office/drawing/2014/main" id="{89A66923-9D5B-4E00-B098-917FAA50A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3" name="Oval 89">
            <a:extLst>
              <a:ext uri="{FF2B5EF4-FFF2-40B4-BE49-F238E27FC236}">
                <a16:creationId xmlns:a16="http://schemas.microsoft.com/office/drawing/2014/main" id="{EE3C0D9B-E27E-402D-A101-B7F09BEB5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4" name="Oval 90">
            <a:extLst>
              <a:ext uri="{FF2B5EF4-FFF2-40B4-BE49-F238E27FC236}">
                <a16:creationId xmlns:a16="http://schemas.microsoft.com/office/drawing/2014/main" id="{E91FB106-95A6-4818-B4D3-37076EDC4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5" name="Oval 91">
            <a:extLst>
              <a:ext uri="{FF2B5EF4-FFF2-40B4-BE49-F238E27FC236}">
                <a16:creationId xmlns:a16="http://schemas.microsoft.com/office/drawing/2014/main" id="{C0483514-7709-4DD8-AB83-F95D6F8D3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6" name="Oval 92">
            <a:extLst>
              <a:ext uri="{FF2B5EF4-FFF2-40B4-BE49-F238E27FC236}">
                <a16:creationId xmlns:a16="http://schemas.microsoft.com/office/drawing/2014/main" id="{EA18FBA7-C092-4615-B9A2-726F6523B7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7" name="Oval 93">
            <a:extLst>
              <a:ext uri="{FF2B5EF4-FFF2-40B4-BE49-F238E27FC236}">
                <a16:creationId xmlns:a16="http://schemas.microsoft.com/office/drawing/2014/main" id="{CC45D6E6-2902-40CC-8E10-D070BE428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8" name="Oval 94">
            <a:extLst>
              <a:ext uri="{FF2B5EF4-FFF2-40B4-BE49-F238E27FC236}">
                <a16:creationId xmlns:a16="http://schemas.microsoft.com/office/drawing/2014/main" id="{6018D542-A618-43E5-9CD3-BD24CD733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495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59" name="Oval 95">
            <a:extLst>
              <a:ext uri="{FF2B5EF4-FFF2-40B4-BE49-F238E27FC236}">
                <a16:creationId xmlns:a16="http://schemas.microsoft.com/office/drawing/2014/main" id="{FB3E7782-1953-4165-9FC4-D9F41596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0" name="Oval 96">
            <a:extLst>
              <a:ext uri="{FF2B5EF4-FFF2-40B4-BE49-F238E27FC236}">
                <a16:creationId xmlns:a16="http://schemas.microsoft.com/office/drawing/2014/main" id="{29AFB2F7-FA9C-46B1-A9E3-08CD3A63E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1" name="Oval 97">
            <a:extLst>
              <a:ext uri="{FF2B5EF4-FFF2-40B4-BE49-F238E27FC236}">
                <a16:creationId xmlns:a16="http://schemas.microsoft.com/office/drawing/2014/main" id="{71196FFD-BB3C-4A63-8342-4D96DAB25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2" name="Oval 98">
            <a:extLst>
              <a:ext uri="{FF2B5EF4-FFF2-40B4-BE49-F238E27FC236}">
                <a16:creationId xmlns:a16="http://schemas.microsoft.com/office/drawing/2014/main" id="{6225D093-E498-43E0-BD2A-17120F25C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3" name="Oval 99">
            <a:extLst>
              <a:ext uri="{FF2B5EF4-FFF2-40B4-BE49-F238E27FC236}">
                <a16:creationId xmlns:a16="http://schemas.microsoft.com/office/drawing/2014/main" id="{69DA0B10-7287-4100-A0ED-027385D94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4" name="Oval 100">
            <a:extLst>
              <a:ext uri="{FF2B5EF4-FFF2-40B4-BE49-F238E27FC236}">
                <a16:creationId xmlns:a16="http://schemas.microsoft.com/office/drawing/2014/main" id="{72C1A5F2-3702-4B6D-8B4D-9637EE5A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5" name="Oval 101">
            <a:extLst>
              <a:ext uri="{FF2B5EF4-FFF2-40B4-BE49-F238E27FC236}">
                <a16:creationId xmlns:a16="http://schemas.microsoft.com/office/drawing/2014/main" id="{19DB37D2-CA7D-4803-A8A7-C5ADC2E94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6" name="Oval 102">
            <a:extLst>
              <a:ext uri="{FF2B5EF4-FFF2-40B4-BE49-F238E27FC236}">
                <a16:creationId xmlns:a16="http://schemas.microsoft.com/office/drawing/2014/main" id="{620219E8-91C2-4FBE-B87B-C85843E1F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7" name="Oval 103">
            <a:extLst>
              <a:ext uri="{FF2B5EF4-FFF2-40B4-BE49-F238E27FC236}">
                <a16:creationId xmlns:a16="http://schemas.microsoft.com/office/drawing/2014/main" id="{0F8149E1-57FE-48B5-ADD0-D5924EB33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8" name="Oval 104">
            <a:extLst>
              <a:ext uri="{FF2B5EF4-FFF2-40B4-BE49-F238E27FC236}">
                <a16:creationId xmlns:a16="http://schemas.microsoft.com/office/drawing/2014/main" id="{5840616B-189D-49B1-B433-87EE9875B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69" name="Oval 105">
            <a:extLst>
              <a:ext uri="{FF2B5EF4-FFF2-40B4-BE49-F238E27FC236}">
                <a16:creationId xmlns:a16="http://schemas.microsoft.com/office/drawing/2014/main" id="{51A7346E-FCD2-4A7E-BC48-D4D891BAA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0" name="Oval 106">
            <a:extLst>
              <a:ext uri="{FF2B5EF4-FFF2-40B4-BE49-F238E27FC236}">
                <a16:creationId xmlns:a16="http://schemas.microsoft.com/office/drawing/2014/main" id="{150618C9-6D7E-4553-AF3C-327EC1DE6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1" name="Oval 107">
            <a:extLst>
              <a:ext uri="{FF2B5EF4-FFF2-40B4-BE49-F238E27FC236}">
                <a16:creationId xmlns:a16="http://schemas.microsoft.com/office/drawing/2014/main" id="{47568DEC-BE8B-452E-A4B4-DCA8DF475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2" name="Oval 108">
            <a:extLst>
              <a:ext uri="{FF2B5EF4-FFF2-40B4-BE49-F238E27FC236}">
                <a16:creationId xmlns:a16="http://schemas.microsoft.com/office/drawing/2014/main" id="{53137605-0115-41AF-8407-250667739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3" name="Oval 109">
            <a:extLst>
              <a:ext uri="{FF2B5EF4-FFF2-40B4-BE49-F238E27FC236}">
                <a16:creationId xmlns:a16="http://schemas.microsoft.com/office/drawing/2014/main" id="{94E0A8D8-6314-45A1-8785-46C14EEEB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4" name="Oval 110">
            <a:extLst>
              <a:ext uri="{FF2B5EF4-FFF2-40B4-BE49-F238E27FC236}">
                <a16:creationId xmlns:a16="http://schemas.microsoft.com/office/drawing/2014/main" id="{950B7959-E38C-4045-BB0A-D07EC7582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5" name="Oval 111">
            <a:extLst>
              <a:ext uri="{FF2B5EF4-FFF2-40B4-BE49-F238E27FC236}">
                <a16:creationId xmlns:a16="http://schemas.microsoft.com/office/drawing/2014/main" id="{E1FC7398-A9AF-4647-AE9E-7C6406031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6" name="Oval 112">
            <a:extLst>
              <a:ext uri="{FF2B5EF4-FFF2-40B4-BE49-F238E27FC236}">
                <a16:creationId xmlns:a16="http://schemas.microsoft.com/office/drawing/2014/main" id="{DD4DB099-6959-4E2A-BE06-9A6933EDC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7" name="Oval 113">
            <a:extLst>
              <a:ext uri="{FF2B5EF4-FFF2-40B4-BE49-F238E27FC236}">
                <a16:creationId xmlns:a16="http://schemas.microsoft.com/office/drawing/2014/main" id="{794CBC6A-9A05-4EFA-A152-A7EE07A5C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8" name="Oval 114">
            <a:extLst>
              <a:ext uri="{FF2B5EF4-FFF2-40B4-BE49-F238E27FC236}">
                <a16:creationId xmlns:a16="http://schemas.microsoft.com/office/drawing/2014/main" id="{32A05CAA-EDEA-4B73-A34C-D081AB14F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79" name="Oval 115">
            <a:extLst>
              <a:ext uri="{FF2B5EF4-FFF2-40B4-BE49-F238E27FC236}">
                <a16:creationId xmlns:a16="http://schemas.microsoft.com/office/drawing/2014/main" id="{6763E22F-3331-4649-93F0-55F7DA037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80" name="Oval 116">
            <a:extLst>
              <a:ext uri="{FF2B5EF4-FFF2-40B4-BE49-F238E27FC236}">
                <a16:creationId xmlns:a16="http://schemas.microsoft.com/office/drawing/2014/main" id="{3551ECEA-CA8C-4584-B319-629B5B963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81" name="Oval 117">
            <a:extLst>
              <a:ext uri="{FF2B5EF4-FFF2-40B4-BE49-F238E27FC236}">
                <a16:creationId xmlns:a16="http://schemas.microsoft.com/office/drawing/2014/main" id="{70B57358-3FA8-4840-BB08-24A39F4A9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96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82" name="Line 118">
            <a:extLst>
              <a:ext uri="{FF2B5EF4-FFF2-40B4-BE49-F238E27FC236}">
                <a16:creationId xmlns:a16="http://schemas.microsoft.com/office/drawing/2014/main" id="{20D3C42B-5EB0-479A-9949-BBDB0C39E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514600"/>
            <a:ext cx="3505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3" name="Line 119">
            <a:extLst>
              <a:ext uri="{FF2B5EF4-FFF2-40B4-BE49-F238E27FC236}">
                <a16:creationId xmlns:a16="http://schemas.microsoft.com/office/drawing/2014/main" id="{33C01124-8801-4EB9-9A4B-B50A1CA22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1600200"/>
            <a:ext cx="0" cy="914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4" name="Line 120">
            <a:extLst>
              <a:ext uri="{FF2B5EF4-FFF2-40B4-BE49-F238E27FC236}">
                <a16:creationId xmlns:a16="http://schemas.microsoft.com/office/drawing/2014/main" id="{9D26A196-7A89-4081-B794-80F5A3351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5105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5" name="Line 121">
            <a:extLst>
              <a:ext uri="{FF2B5EF4-FFF2-40B4-BE49-F238E27FC236}">
                <a16:creationId xmlns:a16="http://schemas.microsoft.com/office/drawing/2014/main" id="{9AA890DF-8B60-463D-9F45-BC53724D9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0" cy="4114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6" name="Line 122">
            <a:extLst>
              <a:ext uri="{FF2B5EF4-FFF2-40B4-BE49-F238E27FC236}">
                <a16:creationId xmlns:a16="http://schemas.microsoft.com/office/drawing/2014/main" id="{A2865AA5-B8CA-420D-AEAC-251140B9D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5715000"/>
            <a:ext cx="1219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7" name="Oval 123">
            <a:extLst>
              <a:ext uri="{FF2B5EF4-FFF2-40B4-BE49-F238E27FC236}">
                <a16:creationId xmlns:a16="http://schemas.microsoft.com/office/drawing/2014/main" id="{F60FFF6D-CC04-4723-BBCB-0891D59FD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88" name="Line 124">
            <a:extLst>
              <a:ext uri="{FF2B5EF4-FFF2-40B4-BE49-F238E27FC236}">
                <a16:creationId xmlns:a16="http://schemas.microsoft.com/office/drawing/2014/main" id="{D7D94DBF-0634-4FE0-8FE9-F1FF58593E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14800"/>
            <a:ext cx="27432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89" name="Line 125">
            <a:extLst>
              <a:ext uri="{FF2B5EF4-FFF2-40B4-BE49-F238E27FC236}">
                <a16:creationId xmlns:a16="http://schemas.microsoft.com/office/drawing/2014/main" id="{6149698F-B807-43F9-B065-24850AEDE0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1752600"/>
            <a:ext cx="0" cy="2362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0" name="Line 126">
            <a:extLst>
              <a:ext uri="{FF2B5EF4-FFF2-40B4-BE49-F238E27FC236}">
                <a16:creationId xmlns:a16="http://schemas.microsoft.com/office/drawing/2014/main" id="{C74F47FE-485B-45B3-A65F-71E1936387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8800" y="1752600"/>
            <a:ext cx="40386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1" name="Line 127">
            <a:extLst>
              <a:ext uri="{FF2B5EF4-FFF2-40B4-BE49-F238E27FC236}">
                <a16:creationId xmlns:a16="http://schemas.microsoft.com/office/drawing/2014/main" id="{AEE3BD24-6690-4636-A5F1-3EDDC70C80A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752600"/>
            <a:ext cx="0" cy="2895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2" name="Line 128">
            <a:extLst>
              <a:ext uri="{FF2B5EF4-FFF2-40B4-BE49-F238E27FC236}">
                <a16:creationId xmlns:a16="http://schemas.microsoft.com/office/drawing/2014/main" id="{1FEA7E81-556A-4BDD-89F7-0F596BD0C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648200"/>
            <a:ext cx="9144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93" name="Oval 129">
            <a:extLst>
              <a:ext uri="{FF2B5EF4-FFF2-40B4-BE49-F238E27FC236}">
                <a16:creationId xmlns:a16="http://schemas.microsoft.com/office/drawing/2014/main" id="{543ECE6A-5F64-4D63-B0D2-33971B837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A299AD1B-B520-42A9-B1B7-6D553C43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ADDD76-DF55-4715-82E0-925B3B7FEF7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EAAA7B7A-D6F2-4B9A-B650-010DEE821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Crossbar Properties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8E34F28F-E78D-4048-857F-FB81A8F446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A8D92D54-2DB5-4C37-A2C9-D04D60CA6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0093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Assuming each node has one input and one output,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crossbar can provide maximum bandwidth: N messages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can be sent as long as there are N unique sources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N unique destinations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Maximum overhead: WN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internal switches, where W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data width and N is number of nodes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reduce overhead, use smaller switches as building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blocks – trade off overhead for lower effective bandwidth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F9226E72-CF41-49EB-BD62-807AEC67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D755BF-3206-4CDC-B1E0-F14AB5A610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097AC38-FCE9-44D0-A900-48A21833C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305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Model Recap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54F8CE9-1DAF-4F92-BF42-9D8D116C1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72C0E4C-B918-40EC-882A-75C41FA28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371600"/>
            <a:ext cx="6279027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Sequential Consistency Model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Programmer view                             Hardware view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F4F513D9-54E1-4F99-AB21-11DF3F7D7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99" y="3782825"/>
            <a:ext cx="6279027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Relaxed Consistency Model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Programmer view                             Hardware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5DF3B8-E6A9-8570-B5ED-9A4E78D430B6}"/>
              </a:ext>
            </a:extLst>
          </p:cNvPr>
          <p:cNvSpPr txBox="1"/>
          <p:nvPr/>
        </p:nvSpPr>
        <p:spPr>
          <a:xfrm>
            <a:off x="465906" y="2401047"/>
            <a:ext cx="39823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 Each thread is sequential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2. Each instruction is atomic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3. Threads are arbitrarily interleaved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7D94B7-06E4-74E1-C631-05F3C421A929}"/>
              </a:ext>
            </a:extLst>
          </p:cNvPr>
          <p:cNvSpPr txBox="1"/>
          <p:nvPr/>
        </p:nvSpPr>
        <p:spPr>
          <a:xfrm>
            <a:off x="4852879" y="2401047"/>
            <a:ext cx="3810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 Disable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speculation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2. Coherence protocol needs ACKs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3BFB2E-52B0-5883-38BD-67EA1D7E6AA9}"/>
              </a:ext>
            </a:extLst>
          </p:cNvPr>
          <p:cNvSpPr txBox="1"/>
          <p:nvPr/>
        </p:nvSpPr>
        <p:spPr>
          <a:xfrm>
            <a:off x="551826" y="4778514"/>
            <a:ext cx="38372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 Do not allow races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2. Encapsulate racy code with locks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3. Disciplined programs that are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easier to reason about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074C09-B9D5-23F9-2CBE-0F0C706EC166}"/>
              </a:ext>
            </a:extLst>
          </p:cNvPr>
          <p:cNvSpPr txBox="1"/>
          <p:nvPr/>
        </p:nvSpPr>
        <p:spPr>
          <a:xfrm>
            <a:off x="4852879" y="4778514"/>
            <a:ext cx="387009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1. Support new fence instructions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2. Do not speculate past fences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3. Mostly OOO performance except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around fences</a:t>
            </a:r>
          </a:p>
        </p:txBody>
      </p:sp>
    </p:spTree>
    <p:extLst>
      <p:ext uri="{BB962C8B-B14F-4D97-AF65-F5344CB8AC3E}">
        <p14:creationId xmlns:p14="http://schemas.microsoft.com/office/powerpoint/2010/main" val="3967973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B8FE7881-7291-47D4-93F0-ED41F9D62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5276FE-27D8-4E4D-9CF9-38209B9CC9E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B9C52C8-F602-42F0-BD3B-1F5E55EAC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29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with Omega Network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645ECBAF-C6F4-40E0-AD2D-3797D6AE0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BDEA9AE3-EB2D-4F95-8524-4C0F91387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2098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D5195BA9-6CE9-4D65-B581-32924344F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7432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9D8A8E18-5967-4DC3-B5CE-9B807674E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2766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P3</a:t>
            </a: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06F65F9F-A072-44C2-B66D-8271708A3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810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P4</a:t>
            </a:r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04565200-F58C-4743-805A-A71EA94FC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3434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P5</a:t>
            </a:r>
          </a:p>
        </p:txBody>
      </p:sp>
      <p:sp>
        <p:nvSpPr>
          <p:cNvPr id="40970" name="Rectangle 10">
            <a:extLst>
              <a:ext uri="{FF2B5EF4-FFF2-40B4-BE49-F238E27FC236}">
                <a16:creationId xmlns:a16="http://schemas.microsoft.com/office/drawing/2014/main" id="{09CC6567-70F9-4588-8AEA-D4C8B593E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8768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P6</a:t>
            </a:r>
          </a:p>
        </p:txBody>
      </p:sp>
      <p:sp>
        <p:nvSpPr>
          <p:cNvPr id="40971" name="Rectangle 11">
            <a:extLst>
              <a:ext uri="{FF2B5EF4-FFF2-40B4-BE49-F238E27FC236}">
                <a16:creationId xmlns:a16="http://schemas.microsoft.com/office/drawing/2014/main" id="{1E90DEC4-0C66-4122-8028-0B6F34246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4102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P7</a:t>
            </a:r>
          </a:p>
        </p:txBody>
      </p:sp>
      <p:sp>
        <p:nvSpPr>
          <p:cNvPr id="40972" name="Rectangle 12">
            <a:extLst>
              <a:ext uri="{FF2B5EF4-FFF2-40B4-BE49-F238E27FC236}">
                <a16:creationId xmlns:a16="http://schemas.microsoft.com/office/drawing/2014/main" id="{0ECD4952-8DBB-430A-8507-6195AD63D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764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P0</a:t>
            </a:r>
          </a:p>
        </p:txBody>
      </p:sp>
      <p:sp>
        <p:nvSpPr>
          <p:cNvPr id="40973" name="Rectangle 13">
            <a:extLst>
              <a:ext uri="{FF2B5EF4-FFF2-40B4-BE49-F238E27FC236}">
                <a16:creationId xmlns:a16="http://schemas.microsoft.com/office/drawing/2014/main" id="{45628CBC-2D2A-4A3B-84CA-EF9AD2270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6764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4" name="Rectangle 14">
            <a:extLst>
              <a:ext uri="{FF2B5EF4-FFF2-40B4-BE49-F238E27FC236}">
                <a16:creationId xmlns:a16="http://schemas.microsoft.com/office/drawing/2014/main" id="{D1F8AC4B-FEEA-419A-8D49-0E13A6505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6764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5" name="Rectangle 15">
            <a:extLst>
              <a:ext uri="{FF2B5EF4-FFF2-40B4-BE49-F238E27FC236}">
                <a16:creationId xmlns:a16="http://schemas.microsoft.com/office/drawing/2014/main" id="{B3D83339-11E1-40A1-BF27-E18D7A6EC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6764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Rectangle 16">
            <a:extLst>
              <a:ext uri="{FF2B5EF4-FFF2-40B4-BE49-F238E27FC236}">
                <a16:creationId xmlns:a16="http://schemas.microsoft.com/office/drawing/2014/main" id="{B5A30C7B-F8FE-410F-A33C-45750CD43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7432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7" name="Rectangle 17">
            <a:extLst>
              <a:ext uri="{FF2B5EF4-FFF2-40B4-BE49-F238E27FC236}">
                <a16:creationId xmlns:a16="http://schemas.microsoft.com/office/drawing/2014/main" id="{A1C70B72-3D30-4672-97C2-0BE4BD70D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7432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8" name="Rectangle 18">
            <a:extLst>
              <a:ext uri="{FF2B5EF4-FFF2-40B4-BE49-F238E27FC236}">
                <a16:creationId xmlns:a16="http://schemas.microsoft.com/office/drawing/2014/main" id="{FDAE8B8D-5DA8-428A-9CD2-8E2B40F82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7432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9" name="Rectangle 19">
            <a:extLst>
              <a:ext uri="{FF2B5EF4-FFF2-40B4-BE49-F238E27FC236}">
                <a16:creationId xmlns:a16="http://schemas.microsoft.com/office/drawing/2014/main" id="{E1DE95A9-9051-41A0-A175-F2B7E6602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100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0" name="Rectangle 20">
            <a:extLst>
              <a:ext uri="{FF2B5EF4-FFF2-40B4-BE49-F238E27FC236}">
                <a16:creationId xmlns:a16="http://schemas.microsoft.com/office/drawing/2014/main" id="{8A462C36-C6AA-45D4-8BD3-F6C7D5282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100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1" name="Rectangle 21">
            <a:extLst>
              <a:ext uri="{FF2B5EF4-FFF2-40B4-BE49-F238E27FC236}">
                <a16:creationId xmlns:a16="http://schemas.microsoft.com/office/drawing/2014/main" id="{1286A7E3-984E-4E86-BFDF-FD7ED2A23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8100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2" name="Rectangle 22">
            <a:extLst>
              <a:ext uri="{FF2B5EF4-FFF2-40B4-BE49-F238E27FC236}">
                <a16:creationId xmlns:a16="http://schemas.microsoft.com/office/drawing/2014/main" id="{B95BADAF-6E17-4781-9EEB-1D18991D9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8768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3" name="Rectangle 23">
            <a:extLst>
              <a:ext uri="{FF2B5EF4-FFF2-40B4-BE49-F238E27FC236}">
                <a16:creationId xmlns:a16="http://schemas.microsoft.com/office/drawing/2014/main" id="{5A9F3730-FFEE-409F-B7E2-152FAACC1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8768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4" name="Rectangle 24">
            <a:extLst>
              <a:ext uri="{FF2B5EF4-FFF2-40B4-BE49-F238E27FC236}">
                <a16:creationId xmlns:a16="http://schemas.microsoft.com/office/drawing/2014/main" id="{086F8762-4359-461A-A8B4-3F8B86FFD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876800"/>
            <a:ext cx="457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5" name="Line 25">
            <a:extLst>
              <a:ext uri="{FF2B5EF4-FFF2-40B4-BE49-F238E27FC236}">
                <a16:creationId xmlns:a16="http://schemas.microsoft.com/office/drawing/2014/main" id="{E59B73BA-4CA2-44C5-A09F-97CFBB03EE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82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26">
            <a:extLst>
              <a:ext uri="{FF2B5EF4-FFF2-40B4-BE49-F238E27FC236}">
                <a16:creationId xmlns:a16="http://schemas.microsoft.com/office/drawing/2014/main" id="{262A2CA8-7A1D-41E0-A61B-6EBD9EB7C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56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27">
            <a:extLst>
              <a:ext uri="{FF2B5EF4-FFF2-40B4-BE49-F238E27FC236}">
                <a16:creationId xmlns:a16="http://schemas.microsoft.com/office/drawing/2014/main" id="{0430F8AD-63D2-4F8D-A5D9-35F628477C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28">
            <a:extLst>
              <a:ext uri="{FF2B5EF4-FFF2-40B4-BE49-F238E27FC236}">
                <a16:creationId xmlns:a16="http://schemas.microsoft.com/office/drawing/2014/main" id="{00F24DB4-4C0C-4601-A2ED-2FD7BCD80C12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495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29">
            <a:extLst>
              <a:ext uri="{FF2B5EF4-FFF2-40B4-BE49-F238E27FC236}">
                <a16:creationId xmlns:a16="http://schemas.microsoft.com/office/drawing/2014/main" id="{598A685E-8CDC-4A34-AD5C-407D61BC6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429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0">
            <a:extLst>
              <a:ext uri="{FF2B5EF4-FFF2-40B4-BE49-F238E27FC236}">
                <a16:creationId xmlns:a16="http://schemas.microsoft.com/office/drawing/2014/main" id="{E3775D4B-0A5D-4236-9D8E-D189176412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962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1" name="Line 31">
            <a:extLst>
              <a:ext uri="{FF2B5EF4-FFF2-40B4-BE49-F238E27FC236}">
                <a16:creationId xmlns:a16="http://schemas.microsoft.com/office/drawing/2014/main" id="{390965A6-3A85-4D8F-B744-B5C9E9E1CA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9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2" name="Line 32">
            <a:extLst>
              <a:ext uri="{FF2B5EF4-FFF2-40B4-BE49-F238E27FC236}">
                <a16:creationId xmlns:a16="http://schemas.microsoft.com/office/drawing/2014/main" id="{0EE5C4DF-249D-4F8A-A31B-8AC4B1193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3" name="Line 33">
            <a:extLst>
              <a:ext uri="{FF2B5EF4-FFF2-40B4-BE49-F238E27FC236}">
                <a16:creationId xmlns:a16="http://schemas.microsoft.com/office/drawing/2014/main" id="{29C4F114-E9ED-479E-B62E-C6C8FF077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4" name="Line 34">
            <a:extLst>
              <a:ext uri="{FF2B5EF4-FFF2-40B4-BE49-F238E27FC236}">
                <a16:creationId xmlns:a16="http://schemas.microsoft.com/office/drawing/2014/main" id="{D16E1651-EE39-4D32-BE89-7372A6ED45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5" name="Line 35">
            <a:extLst>
              <a:ext uri="{FF2B5EF4-FFF2-40B4-BE49-F238E27FC236}">
                <a16:creationId xmlns:a16="http://schemas.microsoft.com/office/drawing/2014/main" id="{52C2A5BA-6CD1-44E0-8E22-C35FC1D54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556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Line 36">
            <a:extLst>
              <a:ext uri="{FF2B5EF4-FFF2-40B4-BE49-F238E27FC236}">
                <a16:creationId xmlns:a16="http://schemas.microsoft.com/office/drawing/2014/main" id="{C1003396-2819-4CAF-BF7F-F71EA8477F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562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7" name="Line 37">
            <a:extLst>
              <a:ext uri="{FF2B5EF4-FFF2-40B4-BE49-F238E27FC236}">
                <a16:creationId xmlns:a16="http://schemas.microsoft.com/office/drawing/2014/main" id="{3A61A784-A289-45BF-B807-3AFD9BD27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429000"/>
            <a:ext cx="685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Line 38">
            <a:extLst>
              <a:ext uri="{FF2B5EF4-FFF2-40B4-BE49-F238E27FC236}">
                <a16:creationId xmlns:a16="http://schemas.microsoft.com/office/drawing/2014/main" id="{7935FCAB-F61F-4FCD-8C3B-3DF115E589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2362200"/>
            <a:ext cx="685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9" name="Line 39">
            <a:extLst>
              <a:ext uri="{FF2B5EF4-FFF2-40B4-BE49-F238E27FC236}">
                <a16:creationId xmlns:a16="http://schemas.microsoft.com/office/drawing/2014/main" id="{E380156F-64E7-4A5A-B8A7-E9BF3D7336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4958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0" name="Line 40">
            <a:extLst>
              <a:ext uri="{FF2B5EF4-FFF2-40B4-BE49-F238E27FC236}">
                <a16:creationId xmlns:a16="http://schemas.microsoft.com/office/drawing/2014/main" id="{E1338153-EDA3-416F-9497-D174FD439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3622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1" name="Line 41">
            <a:extLst>
              <a:ext uri="{FF2B5EF4-FFF2-40B4-BE49-F238E27FC236}">
                <a16:creationId xmlns:a16="http://schemas.microsoft.com/office/drawing/2014/main" id="{45D5366F-E9DB-425C-83B0-EAD55912E3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1828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2" name="Line 42">
            <a:extLst>
              <a:ext uri="{FF2B5EF4-FFF2-40B4-BE49-F238E27FC236}">
                <a16:creationId xmlns:a16="http://schemas.microsoft.com/office/drawing/2014/main" id="{9D544E13-3D23-48FE-8C50-C22FBAFA9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56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3" name="Line 43">
            <a:extLst>
              <a:ext uri="{FF2B5EF4-FFF2-40B4-BE49-F238E27FC236}">
                <a16:creationId xmlns:a16="http://schemas.microsoft.com/office/drawing/2014/main" id="{741EE13B-4696-41AC-BE05-F016C01D8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4" name="Line 44">
            <a:extLst>
              <a:ext uri="{FF2B5EF4-FFF2-40B4-BE49-F238E27FC236}">
                <a16:creationId xmlns:a16="http://schemas.microsoft.com/office/drawing/2014/main" id="{25B21C4F-5D27-4548-ABF6-74466D740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495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5" name="Line 45">
            <a:extLst>
              <a:ext uri="{FF2B5EF4-FFF2-40B4-BE49-F238E27FC236}">
                <a16:creationId xmlns:a16="http://schemas.microsoft.com/office/drawing/2014/main" id="{953BC6A9-6E29-4A47-9BBC-BD8C041EC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429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6" name="Line 46">
            <a:extLst>
              <a:ext uri="{FF2B5EF4-FFF2-40B4-BE49-F238E27FC236}">
                <a16:creationId xmlns:a16="http://schemas.microsoft.com/office/drawing/2014/main" id="{16A16542-0276-4804-B5D5-F465FEA60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7" name="Line 47">
            <a:extLst>
              <a:ext uri="{FF2B5EF4-FFF2-40B4-BE49-F238E27FC236}">
                <a16:creationId xmlns:a16="http://schemas.microsoft.com/office/drawing/2014/main" id="{AFBFC75C-9085-47BB-A4D4-2B00B9C74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895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8" name="Line 48">
            <a:extLst>
              <a:ext uri="{FF2B5EF4-FFF2-40B4-BE49-F238E27FC236}">
                <a16:creationId xmlns:a16="http://schemas.microsoft.com/office/drawing/2014/main" id="{D238254F-BDA7-415D-8518-453784A271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9" name="Text Box 49">
            <a:extLst>
              <a:ext uri="{FF2B5EF4-FFF2-40B4-BE49-F238E27FC236}">
                <a16:creationId xmlns:a16="http://schemas.microsoft.com/office/drawing/2014/main" id="{839138B6-A339-4089-829F-3AB209A7E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6764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41010" name="Text Box 50">
            <a:extLst>
              <a:ext uri="{FF2B5EF4-FFF2-40B4-BE49-F238E27FC236}">
                <a16:creationId xmlns:a16="http://schemas.microsoft.com/office/drawing/2014/main" id="{35132057-1384-47ED-ADFB-DAABC1916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098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41011" name="Text Box 51">
            <a:extLst>
              <a:ext uri="{FF2B5EF4-FFF2-40B4-BE49-F238E27FC236}">
                <a16:creationId xmlns:a16="http://schemas.microsoft.com/office/drawing/2014/main" id="{956E50A4-1F99-47C8-BAF4-5C1E8BC5C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7432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41012" name="Text Box 52">
            <a:extLst>
              <a:ext uri="{FF2B5EF4-FFF2-40B4-BE49-F238E27FC236}">
                <a16:creationId xmlns:a16="http://schemas.microsoft.com/office/drawing/2014/main" id="{DA8ABFEF-69E3-4F67-AFD7-210E794CA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2766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41013" name="Text Box 53">
            <a:extLst>
              <a:ext uri="{FF2B5EF4-FFF2-40B4-BE49-F238E27FC236}">
                <a16:creationId xmlns:a16="http://schemas.microsoft.com/office/drawing/2014/main" id="{00B95158-1AD5-491A-93D0-B254C109D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100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41014" name="Text Box 54">
            <a:extLst>
              <a:ext uri="{FF2B5EF4-FFF2-40B4-BE49-F238E27FC236}">
                <a16:creationId xmlns:a16="http://schemas.microsoft.com/office/drawing/2014/main" id="{A0CE73BB-3320-4E8D-B004-B905F0E35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3434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41015" name="Text Box 55">
            <a:extLst>
              <a:ext uri="{FF2B5EF4-FFF2-40B4-BE49-F238E27FC236}">
                <a16:creationId xmlns:a16="http://schemas.microsoft.com/office/drawing/2014/main" id="{7F4EE70E-A930-4FE5-9322-D9A5EFA93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8768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41016" name="Text Box 56">
            <a:extLst>
              <a:ext uri="{FF2B5EF4-FFF2-40B4-BE49-F238E27FC236}">
                <a16:creationId xmlns:a16="http://schemas.microsoft.com/office/drawing/2014/main" id="{4B65032B-CF19-4BF5-8E58-8A7A54FA7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02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41017" name="Text Box 57">
            <a:extLst>
              <a:ext uri="{FF2B5EF4-FFF2-40B4-BE49-F238E27FC236}">
                <a16:creationId xmlns:a16="http://schemas.microsoft.com/office/drawing/2014/main" id="{C91D9D71-1941-4F5B-8B04-83616D502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4102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111</a:t>
            </a:r>
          </a:p>
        </p:txBody>
      </p:sp>
      <p:sp>
        <p:nvSpPr>
          <p:cNvPr id="41018" name="Text Box 58">
            <a:extLst>
              <a:ext uri="{FF2B5EF4-FFF2-40B4-BE49-F238E27FC236}">
                <a16:creationId xmlns:a16="http://schemas.microsoft.com/office/drawing/2014/main" id="{B89D4731-7860-4329-A227-911F37B26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8768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110</a:t>
            </a:r>
          </a:p>
        </p:txBody>
      </p:sp>
      <p:sp>
        <p:nvSpPr>
          <p:cNvPr id="41019" name="Text Box 59">
            <a:extLst>
              <a:ext uri="{FF2B5EF4-FFF2-40B4-BE49-F238E27FC236}">
                <a16:creationId xmlns:a16="http://schemas.microsoft.com/office/drawing/2014/main" id="{5C0BC967-8B7C-41DD-B62D-6C9E141B9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3434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</a:p>
        </p:txBody>
      </p:sp>
      <p:sp>
        <p:nvSpPr>
          <p:cNvPr id="41020" name="Text Box 60">
            <a:extLst>
              <a:ext uri="{FF2B5EF4-FFF2-40B4-BE49-F238E27FC236}">
                <a16:creationId xmlns:a16="http://schemas.microsoft.com/office/drawing/2014/main" id="{706DBA9B-4582-4597-8597-9CF5C79EF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8100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</a:p>
        </p:txBody>
      </p:sp>
      <p:sp>
        <p:nvSpPr>
          <p:cNvPr id="41021" name="Text Box 61">
            <a:extLst>
              <a:ext uri="{FF2B5EF4-FFF2-40B4-BE49-F238E27FC236}">
                <a16:creationId xmlns:a16="http://schemas.microsoft.com/office/drawing/2014/main" id="{BBBBBD1B-510F-4691-89E2-23634B848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2766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011</a:t>
            </a:r>
          </a:p>
        </p:txBody>
      </p:sp>
      <p:sp>
        <p:nvSpPr>
          <p:cNvPr id="41022" name="Text Box 62">
            <a:extLst>
              <a:ext uri="{FF2B5EF4-FFF2-40B4-BE49-F238E27FC236}">
                <a16:creationId xmlns:a16="http://schemas.microsoft.com/office/drawing/2014/main" id="{0D6DDF1D-E80D-4BA9-AAAD-CD950FC5D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7432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010</a:t>
            </a:r>
          </a:p>
        </p:txBody>
      </p:sp>
      <p:sp>
        <p:nvSpPr>
          <p:cNvPr id="41023" name="Text Box 63">
            <a:extLst>
              <a:ext uri="{FF2B5EF4-FFF2-40B4-BE49-F238E27FC236}">
                <a16:creationId xmlns:a16="http://schemas.microsoft.com/office/drawing/2014/main" id="{C3514C83-CA66-424D-8362-1C4D7F8B8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22098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001</a:t>
            </a:r>
          </a:p>
        </p:txBody>
      </p:sp>
      <p:sp>
        <p:nvSpPr>
          <p:cNvPr id="41024" name="Text Box 64">
            <a:extLst>
              <a:ext uri="{FF2B5EF4-FFF2-40B4-BE49-F238E27FC236}">
                <a16:creationId xmlns:a16="http://schemas.microsoft.com/office/drawing/2014/main" id="{A58A45EA-6463-457C-BEA0-D15819A6B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676400"/>
            <a:ext cx="574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000</a:t>
            </a:r>
          </a:p>
        </p:txBody>
      </p:sp>
      <p:sp>
        <p:nvSpPr>
          <p:cNvPr id="41025" name="Line 65">
            <a:extLst>
              <a:ext uri="{FF2B5EF4-FFF2-40B4-BE49-F238E27FC236}">
                <a16:creationId xmlns:a16="http://schemas.microsoft.com/office/drawing/2014/main" id="{918B60B3-9C7F-43A4-9035-EBCCC3287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895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6" name="Line 66">
            <a:extLst>
              <a:ext uri="{FF2B5EF4-FFF2-40B4-BE49-F238E27FC236}">
                <a16:creationId xmlns:a16="http://schemas.microsoft.com/office/drawing/2014/main" id="{1D7B4BB7-E75B-41ED-BD1C-0B104D655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2362200"/>
            <a:ext cx="685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7" name="Line 67">
            <a:extLst>
              <a:ext uri="{FF2B5EF4-FFF2-40B4-BE49-F238E27FC236}">
                <a16:creationId xmlns:a16="http://schemas.microsoft.com/office/drawing/2014/main" id="{376E99FF-CCA1-4F58-A8F2-943440D0E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95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8" name="Line 68">
            <a:extLst>
              <a:ext uri="{FF2B5EF4-FFF2-40B4-BE49-F238E27FC236}">
                <a16:creationId xmlns:a16="http://schemas.microsoft.com/office/drawing/2014/main" id="{D0A4992E-B5EA-4832-B7F7-2AAF61582C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429000"/>
            <a:ext cx="685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9" name="Line 69">
            <a:extLst>
              <a:ext uri="{FF2B5EF4-FFF2-40B4-BE49-F238E27FC236}">
                <a16:creationId xmlns:a16="http://schemas.microsoft.com/office/drawing/2014/main" id="{F7D71B09-AC30-45AA-B7B1-2B2DFA314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962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0" name="Line 70">
            <a:extLst>
              <a:ext uri="{FF2B5EF4-FFF2-40B4-BE49-F238E27FC236}">
                <a16:creationId xmlns:a16="http://schemas.microsoft.com/office/drawing/2014/main" id="{5D7C16D5-C3F3-4D01-A8F7-2C364C3F7C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4958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1" name="Line 71">
            <a:extLst>
              <a:ext uri="{FF2B5EF4-FFF2-40B4-BE49-F238E27FC236}">
                <a16:creationId xmlns:a16="http://schemas.microsoft.com/office/drawing/2014/main" id="{75872C83-68F7-4157-86FE-AC3352E531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23622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2" name="Line 72">
            <a:extLst>
              <a:ext uri="{FF2B5EF4-FFF2-40B4-BE49-F238E27FC236}">
                <a16:creationId xmlns:a16="http://schemas.microsoft.com/office/drawing/2014/main" id="{94C685B6-DC13-4D23-B803-242F3065A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429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E9E2F7EE-FC81-4BB1-8744-F71179FC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CD92CC-691D-443E-B1BC-25980CDC7BF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479254A1-BEB0-4E5B-804D-A79B287DD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19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Omega Network Properties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07B6F58D-AF11-45BC-999E-B616472A17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2DFC5248-6C7D-4CAE-B7D6-DF28BCC49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104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switch complexity is now O(N log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Contention increases: P0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P5 and P1  P7 cannot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happen concurrently (this was possible in a crossbar)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deal with contention, can increase the number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levels (redundant paths) – by mirroring the network, we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can route from P0 to P5 via N intermediate nodes, while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increasing complexity by a factor of 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478A02B0-B082-408B-955C-999396FEA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9EDA0E-1832-4DFC-A9C3-18D85E4DDB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62D48A41-0706-4338-88CF-7838C7DEF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35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Tree Network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E702697A-52E9-4F03-AA6D-D5BEE0730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A0CD8486-E222-4704-9D13-CB9BFB020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7296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Complexity is O(N)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Can yield low latencies when communicating with neighbors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Can build a fat tree by having multiple incoming and outgoing links</a:t>
            </a:r>
          </a:p>
        </p:txBody>
      </p:sp>
      <p:sp>
        <p:nvSpPr>
          <p:cNvPr id="45062" name="Rectangle 5">
            <a:extLst>
              <a:ext uri="{FF2B5EF4-FFF2-40B4-BE49-F238E27FC236}">
                <a16:creationId xmlns:a16="http://schemas.microsoft.com/office/drawing/2014/main" id="{08B3232E-AD36-466D-8703-86E0ABF01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P0</a:t>
            </a:r>
          </a:p>
        </p:txBody>
      </p:sp>
      <p:sp>
        <p:nvSpPr>
          <p:cNvPr id="45063" name="Rectangle 6">
            <a:extLst>
              <a:ext uri="{FF2B5EF4-FFF2-40B4-BE49-F238E27FC236}">
                <a16:creationId xmlns:a16="http://schemas.microsoft.com/office/drawing/2014/main" id="{3E03DA7D-4992-42E0-B36A-0E9FB9908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P3</a:t>
            </a:r>
          </a:p>
        </p:txBody>
      </p:sp>
      <p:sp>
        <p:nvSpPr>
          <p:cNvPr id="45064" name="Rectangle 7">
            <a:extLst>
              <a:ext uri="{FF2B5EF4-FFF2-40B4-BE49-F238E27FC236}">
                <a16:creationId xmlns:a16="http://schemas.microsoft.com/office/drawing/2014/main" id="{C9511400-E177-4124-A2E0-A917A64EF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P2</a:t>
            </a:r>
          </a:p>
        </p:txBody>
      </p:sp>
      <p:sp>
        <p:nvSpPr>
          <p:cNvPr id="45065" name="Rectangle 8">
            <a:extLst>
              <a:ext uri="{FF2B5EF4-FFF2-40B4-BE49-F238E27FC236}">
                <a16:creationId xmlns:a16="http://schemas.microsoft.com/office/drawing/2014/main" id="{59D00D24-B87B-4DE2-9E28-F6BC60363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P1</a:t>
            </a:r>
          </a:p>
        </p:txBody>
      </p:sp>
      <p:sp>
        <p:nvSpPr>
          <p:cNvPr id="45066" name="Rectangle 9">
            <a:extLst>
              <a:ext uri="{FF2B5EF4-FFF2-40B4-BE49-F238E27FC236}">
                <a16:creationId xmlns:a16="http://schemas.microsoft.com/office/drawing/2014/main" id="{BE049316-4464-44C7-B5FF-9344D0B70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P4</a:t>
            </a:r>
          </a:p>
        </p:txBody>
      </p:sp>
      <p:sp>
        <p:nvSpPr>
          <p:cNvPr id="45067" name="Rectangle 10">
            <a:extLst>
              <a:ext uri="{FF2B5EF4-FFF2-40B4-BE49-F238E27FC236}">
                <a16:creationId xmlns:a16="http://schemas.microsoft.com/office/drawing/2014/main" id="{17BD153E-DF3D-4C96-9D06-40B69494C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P7</a:t>
            </a:r>
          </a:p>
        </p:txBody>
      </p:sp>
      <p:sp>
        <p:nvSpPr>
          <p:cNvPr id="45068" name="Rectangle 11">
            <a:extLst>
              <a:ext uri="{FF2B5EF4-FFF2-40B4-BE49-F238E27FC236}">
                <a16:creationId xmlns:a16="http://schemas.microsoft.com/office/drawing/2014/main" id="{52FAFE5C-5085-444E-A06A-F77D26728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P6</a:t>
            </a:r>
          </a:p>
        </p:txBody>
      </p:sp>
      <p:sp>
        <p:nvSpPr>
          <p:cNvPr id="45069" name="Rectangle 12">
            <a:extLst>
              <a:ext uri="{FF2B5EF4-FFF2-40B4-BE49-F238E27FC236}">
                <a16:creationId xmlns:a16="http://schemas.microsoft.com/office/drawing/2014/main" id="{F529BC2E-5DCF-48DA-8D43-CFB2FFF86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715000"/>
            <a:ext cx="3810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P5</a:t>
            </a:r>
          </a:p>
        </p:txBody>
      </p:sp>
      <p:sp>
        <p:nvSpPr>
          <p:cNvPr id="45070" name="Oval 13">
            <a:extLst>
              <a:ext uri="{FF2B5EF4-FFF2-40B4-BE49-F238E27FC236}">
                <a16:creationId xmlns:a16="http://schemas.microsoft.com/office/drawing/2014/main" id="{F2BD05EE-8151-4D07-A036-22D03F5AE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1" name="Oval 14">
            <a:extLst>
              <a:ext uri="{FF2B5EF4-FFF2-40B4-BE49-F238E27FC236}">
                <a16:creationId xmlns:a16="http://schemas.microsoft.com/office/drawing/2014/main" id="{DBB2215C-333E-4FAD-B755-1834DF75F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2" name="Oval 15">
            <a:extLst>
              <a:ext uri="{FF2B5EF4-FFF2-40B4-BE49-F238E27FC236}">
                <a16:creationId xmlns:a16="http://schemas.microsoft.com/office/drawing/2014/main" id="{7FC13326-5631-444D-83D7-49A253747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3" name="Oval 16">
            <a:extLst>
              <a:ext uri="{FF2B5EF4-FFF2-40B4-BE49-F238E27FC236}">
                <a16:creationId xmlns:a16="http://schemas.microsoft.com/office/drawing/2014/main" id="{4320E33F-F000-4553-8F09-6DC9E2811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4" name="Oval 17">
            <a:extLst>
              <a:ext uri="{FF2B5EF4-FFF2-40B4-BE49-F238E27FC236}">
                <a16:creationId xmlns:a16="http://schemas.microsoft.com/office/drawing/2014/main" id="{1315AB83-7CC3-4A84-9BB5-0B6AFA18F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5" name="Oval 18">
            <a:extLst>
              <a:ext uri="{FF2B5EF4-FFF2-40B4-BE49-F238E27FC236}">
                <a16:creationId xmlns:a16="http://schemas.microsoft.com/office/drawing/2014/main" id="{09D7CA2E-28B1-4E2C-B595-FD7E5F455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6" name="Oval 19">
            <a:extLst>
              <a:ext uri="{FF2B5EF4-FFF2-40B4-BE49-F238E27FC236}">
                <a16:creationId xmlns:a16="http://schemas.microsoft.com/office/drawing/2014/main" id="{AC213628-ABCB-46CF-84F1-229B85600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819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7" name="Line 20">
            <a:extLst>
              <a:ext uri="{FF2B5EF4-FFF2-40B4-BE49-F238E27FC236}">
                <a16:creationId xmlns:a16="http://schemas.microsoft.com/office/drawing/2014/main" id="{4FABA426-7453-4A80-B7CA-35CBDEE4CB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Line 21">
            <a:extLst>
              <a:ext uri="{FF2B5EF4-FFF2-40B4-BE49-F238E27FC236}">
                <a16:creationId xmlns:a16="http://schemas.microsoft.com/office/drawing/2014/main" id="{0139E1F1-F32A-45A7-8E80-57101AC8C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9" name="Line 22">
            <a:extLst>
              <a:ext uri="{FF2B5EF4-FFF2-40B4-BE49-F238E27FC236}">
                <a16:creationId xmlns:a16="http://schemas.microsoft.com/office/drawing/2014/main" id="{8BAF6DB5-FB2A-43E9-99E7-C93D9C4B82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0" name="Line 23">
            <a:extLst>
              <a:ext uri="{FF2B5EF4-FFF2-40B4-BE49-F238E27FC236}">
                <a16:creationId xmlns:a16="http://schemas.microsoft.com/office/drawing/2014/main" id="{1F394EAE-CB34-41E8-BC3C-7F260C96E2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Line 24">
            <a:extLst>
              <a:ext uri="{FF2B5EF4-FFF2-40B4-BE49-F238E27FC236}">
                <a16:creationId xmlns:a16="http://schemas.microsoft.com/office/drawing/2014/main" id="{74230903-0275-4B76-A363-9D0AD15CE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Line 25">
            <a:extLst>
              <a:ext uri="{FF2B5EF4-FFF2-40B4-BE49-F238E27FC236}">
                <a16:creationId xmlns:a16="http://schemas.microsoft.com/office/drawing/2014/main" id="{C77B8E11-9C5A-4AD2-A604-A6C2B0775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3" name="Line 26">
            <a:extLst>
              <a:ext uri="{FF2B5EF4-FFF2-40B4-BE49-F238E27FC236}">
                <a16:creationId xmlns:a16="http://schemas.microsoft.com/office/drawing/2014/main" id="{FB950619-270A-4838-9E77-F4ECF42FB44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4" name="Line 27">
            <a:extLst>
              <a:ext uri="{FF2B5EF4-FFF2-40B4-BE49-F238E27FC236}">
                <a16:creationId xmlns:a16="http://schemas.microsoft.com/office/drawing/2014/main" id="{2B9A83F2-2E27-4856-968B-C76583F5B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876800"/>
            <a:ext cx="304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5" name="Line 28">
            <a:extLst>
              <a:ext uri="{FF2B5EF4-FFF2-40B4-BE49-F238E27FC236}">
                <a16:creationId xmlns:a16="http://schemas.microsoft.com/office/drawing/2014/main" id="{4996147E-932D-4608-A1E5-3369A053B7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1200" y="39624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6" name="Line 29">
            <a:extLst>
              <a:ext uri="{FF2B5EF4-FFF2-40B4-BE49-F238E27FC236}">
                <a16:creationId xmlns:a16="http://schemas.microsoft.com/office/drawing/2014/main" id="{FC5A41D6-DDFC-4453-9833-1BDE54E7D6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39624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7" name="Line 30">
            <a:extLst>
              <a:ext uri="{FF2B5EF4-FFF2-40B4-BE49-F238E27FC236}">
                <a16:creationId xmlns:a16="http://schemas.microsoft.com/office/drawing/2014/main" id="{56A55D78-A975-4D8E-B1DE-B3722C45EE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962400"/>
            <a:ext cx="609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8" name="Line 31">
            <a:extLst>
              <a:ext uri="{FF2B5EF4-FFF2-40B4-BE49-F238E27FC236}">
                <a16:creationId xmlns:a16="http://schemas.microsoft.com/office/drawing/2014/main" id="{E2B5525B-65C6-4919-B574-3DBBECFD4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962400"/>
            <a:ext cx="609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9" name="Line 32">
            <a:extLst>
              <a:ext uri="{FF2B5EF4-FFF2-40B4-BE49-F238E27FC236}">
                <a16:creationId xmlns:a16="http://schemas.microsoft.com/office/drawing/2014/main" id="{C566568C-6594-4894-AAB1-A591E69E05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971800"/>
            <a:ext cx="1371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90" name="Line 33">
            <a:extLst>
              <a:ext uri="{FF2B5EF4-FFF2-40B4-BE49-F238E27FC236}">
                <a16:creationId xmlns:a16="http://schemas.microsoft.com/office/drawing/2014/main" id="{05D1F29D-3471-4559-BA16-3B1C943F0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971800"/>
            <a:ext cx="14478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F32BD9AA-9C51-42C7-923D-01FF59E4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3BA671-2828-47B4-BDB5-AD95CBCB6AC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F99607D5-8902-4CA4-BC3A-46A9E24AC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8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Bisection Bandwidth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D0EE4969-B6D4-4DEF-893D-3A8E3312B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E0F00ACD-D9B5-4468-A263-FFD847D7D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55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Split N nodes into two groups of N/2 nodes such that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bandwidth between these two groups is minimum: that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the bisection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Why is it relevant: if traffic is completely random,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probability of a message going across the two halves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½  – if all nodes send a message, the bisection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bandwidth will have to be N/2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concept of bisection bandwidth confirms that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tree network is not suited for random traffic patterns,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for localized traffic patterns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3">
            <a:extLst>
              <a:ext uri="{FF2B5EF4-FFF2-40B4-BE49-F238E27FC236}">
                <a16:creationId xmlns:a16="http://schemas.microsoft.com/office/drawing/2014/main" id="{16E1392B-E5FF-4BA8-B64E-CA67E630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C96B9A-663B-42F3-BEA8-1E68F425100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9F61A30C-7148-4D44-8896-4BC56AB2E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Topology Examples</a:t>
            </a:r>
          </a:p>
        </p:txBody>
      </p:sp>
      <p:sp>
        <p:nvSpPr>
          <p:cNvPr id="49156" name="Line 3">
            <a:extLst>
              <a:ext uri="{FF2B5EF4-FFF2-40B4-BE49-F238E27FC236}">
                <a16:creationId xmlns:a16="http://schemas.microsoft.com/office/drawing/2014/main" id="{41A4BFEF-8390-4401-94D8-BDFDE776E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DBEBCC8D-8261-4038-8E52-A91B2DFCA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92AB41D5-5F0C-4DA8-A603-13FC2F43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938D03F6-B725-4CB3-93AA-A063BC96D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E6888CE6-0792-489E-A214-914443435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86113FAE-AB72-4C9A-9506-1C63D9279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ABCE8F1C-4E50-4F17-9602-04AE49DA2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84AEADD7-9FFF-42BB-AAB4-A3AD949E2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4" name="Rectangle 12">
            <a:extLst>
              <a:ext uri="{FF2B5EF4-FFF2-40B4-BE49-F238E27FC236}">
                <a16:creationId xmlns:a16="http://schemas.microsoft.com/office/drawing/2014/main" id="{95AB7938-FDFD-42B8-A135-83281CA91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5" name="Rectangle 13">
            <a:extLst>
              <a:ext uri="{FF2B5EF4-FFF2-40B4-BE49-F238E27FC236}">
                <a16:creationId xmlns:a16="http://schemas.microsoft.com/office/drawing/2014/main" id="{AEFF6EFD-0FA8-4565-8678-75A3FFD89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6" name="Rectangle 14">
            <a:extLst>
              <a:ext uri="{FF2B5EF4-FFF2-40B4-BE49-F238E27FC236}">
                <a16:creationId xmlns:a16="http://schemas.microsoft.com/office/drawing/2014/main" id="{289081C6-3139-4854-805A-41DD69F31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7" name="Rectangle 15">
            <a:extLst>
              <a:ext uri="{FF2B5EF4-FFF2-40B4-BE49-F238E27FC236}">
                <a16:creationId xmlns:a16="http://schemas.microsoft.com/office/drawing/2014/main" id="{1200392F-D5DE-4224-AC60-D8AED8927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8" name="Rectangle 16">
            <a:extLst>
              <a:ext uri="{FF2B5EF4-FFF2-40B4-BE49-F238E27FC236}">
                <a16:creationId xmlns:a16="http://schemas.microsoft.com/office/drawing/2014/main" id="{6C3C1F35-2F7A-4C34-B6A3-DBAAAC539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69" name="Rectangle 17">
            <a:extLst>
              <a:ext uri="{FF2B5EF4-FFF2-40B4-BE49-F238E27FC236}">
                <a16:creationId xmlns:a16="http://schemas.microsoft.com/office/drawing/2014/main" id="{F2CC27E1-17C0-4AD8-865E-ED814C1BF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0" name="Rectangle 18">
            <a:extLst>
              <a:ext uri="{FF2B5EF4-FFF2-40B4-BE49-F238E27FC236}">
                <a16:creationId xmlns:a16="http://schemas.microsoft.com/office/drawing/2014/main" id="{3CED0C7C-1C4F-462D-BD0B-E6124DFDF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1" name="Rectangle 19">
            <a:extLst>
              <a:ext uri="{FF2B5EF4-FFF2-40B4-BE49-F238E27FC236}">
                <a16:creationId xmlns:a16="http://schemas.microsoft.com/office/drawing/2014/main" id="{6D8747B0-7810-4CA1-99AD-2C3999A55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2" name="Rectangle 20">
            <a:extLst>
              <a:ext uri="{FF2B5EF4-FFF2-40B4-BE49-F238E27FC236}">
                <a16:creationId xmlns:a16="http://schemas.microsoft.com/office/drawing/2014/main" id="{04BD52B5-5831-4F76-94E4-9117C4079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73" name="Line 21">
            <a:extLst>
              <a:ext uri="{FF2B5EF4-FFF2-40B4-BE49-F238E27FC236}">
                <a16:creationId xmlns:a16="http://schemas.microsoft.com/office/drawing/2014/main" id="{2A68EB99-1161-4D14-A342-0C3D0EE6F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>
            <a:extLst>
              <a:ext uri="{FF2B5EF4-FFF2-40B4-BE49-F238E27FC236}">
                <a16:creationId xmlns:a16="http://schemas.microsoft.com/office/drawing/2014/main" id="{587E302C-258E-428A-AEDA-05C1BBDCF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133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3">
            <a:extLst>
              <a:ext uri="{FF2B5EF4-FFF2-40B4-BE49-F238E27FC236}">
                <a16:creationId xmlns:a16="http://schemas.microsoft.com/office/drawing/2014/main" id="{A71C40FD-1D82-4638-B96A-F87F70F945D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667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4">
            <a:extLst>
              <a:ext uri="{FF2B5EF4-FFF2-40B4-BE49-F238E27FC236}">
                <a16:creationId xmlns:a16="http://schemas.microsoft.com/office/drawing/2014/main" id="{E338B579-1FD2-410A-B809-FEF57AF0D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200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5">
            <a:extLst>
              <a:ext uri="{FF2B5EF4-FFF2-40B4-BE49-F238E27FC236}">
                <a16:creationId xmlns:a16="http://schemas.microsoft.com/office/drawing/2014/main" id="{D4258044-EB06-4D2C-9CA5-0E77E68DC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>
            <a:extLst>
              <a:ext uri="{FF2B5EF4-FFF2-40B4-BE49-F238E27FC236}">
                <a16:creationId xmlns:a16="http://schemas.microsoft.com/office/drawing/2014/main" id="{66A5C5BA-3E29-4D72-BE78-67E0D9CCF9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7">
            <a:extLst>
              <a:ext uri="{FF2B5EF4-FFF2-40B4-BE49-F238E27FC236}">
                <a16:creationId xmlns:a16="http://schemas.microsoft.com/office/drawing/2014/main" id="{ACC2BFB7-6F82-48D4-9C25-2977CFE7E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28">
            <a:extLst>
              <a:ext uri="{FF2B5EF4-FFF2-40B4-BE49-F238E27FC236}">
                <a16:creationId xmlns:a16="http://schemas.microsoft.com/office/drawing/2014/main" id="{26DCD891-A495-4C5E-9A7D-F6331FCF92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Rectangle 29">
            <a:extLst>
              <a:ext uri="{FF2B5EF4-FFF2-40B4-BE49-F238E27FC236}">
                <a16:creationId xmlns:a16="http://schemas.microsoft.com/office/drawing/2014/main" id="{B232847A-A913-41CB-936B-B42C0A95D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2" name="Rectangle 30">
            <a:extLst>
              <a:ext uri="{FF2B5EF4-FFF2-40B4-BE49-F238E27FC236}">
                <a16:creationId xmlns:a16="http://schemas.microsoft.com/office/drawing/2014/main" id="{025C465B-5145-4404-BE16-B9B7D7319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3" name="Rectangle 31">
            <a:extLst>
              <a:ext uri="{FF2B5EF4-FFF2-40B4-BE49-F238E27FC236}">
                <a16:creationId xmlns:a16="http://schemas.microsoft.com/office/drawing/2014/main" id="{4D4AFBB7-C2DF-416E-9C25-0171F1283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4" name="Rectangle 32">
            <a:extLst>
              <a:ext uri="{FF2B5EF4-FFF2-40B4-BE49-F238E27FC236}">
                <a16:creationId xmlns:a16="http://schemas.microsoft.com/office/drawing/2014/main" id="{4A073270-5D23-4F5B-9FDD-01C2E6611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5" name="Rectangle 33">
            <a:extLst>
              <a:ext uri="{FF2B5EF4-FFF2-40B4-BE49-F238E27FC236}">
                <a16:creationId xmlns:a16="http://schemas.microsoft.com/office/drawing/2014/main" id="{4573BAF0-2014-42EC-A507-2D106F2EE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6" name="Rectangle 34">
            <a:extLst>
              <a:ext uri="{FF2B5EF4-FFF2-40B4-BE49-F238E27FC236}">
                <a16:creationId xmlns:a16="http://schemas.microsoft.com/office/drawing/2014/main" id="{0EB73D8E-5550-40AF-9D15-B80184920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7" name="Rectangle 35">
            <a:extLst>
              <a:ext uri="{FF2B5EF4-FFF2-40B4-BE49-F238E27FC236}">
                <a16:creationId xmlns:a16="http://schemas.microsoft.com/office/drawing/2014/main" id="{A1D10DF4-CEBC-430D-BB13-D5057A5BC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8" name="Rectangle 36">
            <a:extLst>
              <a:ext uri="{FF2B5EF4-FFF2-40B4-BE49-F238E27FC236}">
                <a16:creationId xmlns:a16="http://schemas.microsoft.com/office/drawing/2014/main" id="{31A1B81A-5B97-4DCF-8C61-2CA12EAC9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89" name="Rectangle 37">
            <a:extLst>
              <a:ext uri="{FF2B5EF4-FFF2-40B4-BE49-F238E27FC236}">
                <a16:creationId xmlns:a16="http://schemas.microsoft.com/office/drawing/2014/main" id="{2A1BDB7F-8949-4802-BEA9-D47A21438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0" name="Rectangle 38">
            <a:extLst>
              <a:ext uri="{FF2B5EF4-FFF2-40B4-BE49-F238E27FC236}">
                <a16:creationId xmlns:a16="http://schemas.microsoft.com/office/drawing/2014/main" id="{4612D40D-11D9-43D5-91E6-F12EAAAA9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1" name="Rectangle 39">
            <a:extLst>
              <a:ext uri="{FF2B5EF4-FFF2-40B4-BE49-F238E27FC236}">
                <a16:creationId xmlns:a16="http://schemas.microsoft.com/office/drawing/2014/main" id="{E0859195-D3CC-45B2-9159-2443733A4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2" name="Rectangle 40">
            <a:extLst>
              <a:ext uri="{FF2B5EF4-FFF2-40B4-BE49-F238E27FC236}">
                <a16:creationId xmlns:a16="http://schemas.microsoft.com/office/drawing/2014/main" id="{FA62FF16-688B-41B5-8C9B-59835CCB4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3" name="Rectangle 41">
            <a:extLst>
              <a:ext uri="{FF2B5EF4-FFF2-40B4-BE49-F238E27FC236}">
                <a16:creationId xmlns:a16="http://schemas.microsoft.com/office/drawing/2014/main" id="{5FDAC6AC-B572-4E44-92AA-66F53FF81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4" name="Rectangle 42">
            <a:extLst>
              <a:ext uri="{FF2B5EF4-FFF2-40B4-BE49-F238E27FC236}">
                <a16:creationId xmlns:a16="http://schemas.microsoft.com/office/drawing/2014/main" id="{0D9C1CAC-6990-42E9-A8F4-AB126D9A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5" name="Rectangle 43">
            <a:extLst>
              <a:ext uri="{FF2B5EF4-FFF2-40B4-BE49-F238E27FC236}">
                <a16:creationId xmlns:a16="http://schemas.microsoft.com/office/drawing/2014/main" id="{DD5B884D-C4A3-4F77-A1CE-8715AC95C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6" name="Rectangle 44">
            <a:extLst>
              <a:ext uri="{FF2B5EF4-FFF2-40B4-BE49-F238E27FC236}">
                <a16:creationId xmlns:a16="http://schemas.microsoft.com/office/drawing/2014/main" id="{913AE1E5-A18F-43FD-B02A-4A56273D5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197" name="Line 45">
            <a:extLst>
              <a:ext uri="{FF2B5EF4-FFF2-40B4-BE49-F238E27FC236}">
                <a16:creationId xmlns:a16="http://schemas.microsoft.com/office/drawing/2014/main" id="{4BC42A7A-EAD8-4EC1-B7FA-45053E9C4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76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8" name="Line 46">
            <a:extLst>
              <a:ext uri="{FF2B5EF4-FFF2-40B4-BE49-F238E27FC236}">
                <a16:creationId xmlns:a16="http://schemas.microsoft.com/office/drawing/2014/main" id="{97D8869D-82E6-47A7-8DB8-62CC2C88B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09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99" name="Line 47">
            <a:extLst>
              <a:ext uri="{FF2B5EF4-FFF2-40B4-BE49-F238E27FC236}">
                <a16:creationId xmlns:a16="http://schemas.microsoft.com/office/drawing/2014/main" id="{2CECF71E-41CA-46DA-91D3-BED82A521F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743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0" name="Line 48">
            <a:extLst>
              <a:ext uri="{FF2B5EF4-FFF2-40B4-BE49-F238E27FC236}">
                <a16:creationId xmlns:a16="http://schemas.microsoft.com/office/drawing/2014/main" id="{B3A0FD12-375C-4619-BBD1-F6D3C73B92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276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1" name="Line 49">
            <a:extLst>
              <a:ext uri="{FF2B5EF4-FFF2-40B4-BE49-F238E27FC236}">
                <a16:creationId xmlns:a16="http://schemas.microsoft.com/office/drawing/2014/main" id="{7A3FDC65-E7CA-48E9-9F07-5BB70CC83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2" name="Line 50">
            <a:extLst>
              <a:ext uri="{FF2B5EF4-FFF2-40B4-BE49-F238E27FC236}">
                <a16:creationId xmlns:a16="http://schemas.microsoft.com/office/drawing/2014/main" id="{8DE9E6C2-0320-4E1D-A901-56FE760D5A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3" name="Line 51">
            <a:extLst>
              <a:ext uri="{FF2B5EF4-FFF2-40B4-BE49-F238E27FC236}">
                <a16:creationId xmlns:a16="http://schemas.microsoft.com/office/drawing/2014/main" id="{C4835A22-D5D8-4AFD-A6C4-744A7E7FE9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4" name="Line 52">
            <a:extLst>
              <a:ext uri="{FF2B5EF4-FFF2-40B4-BE49-F238E27FC236}">
                <a16:creationId xmlns:a16="http://schemas.microsoft.com/office/drawing/2014/main" id="{2F333A35-C00A-4F44-B5BB-957F1FF272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5" name="Line 53">
            <a:extLst>
              <a:ext uri="{FF2B5EF4-FFF2-40B4-BE49-F238E27FC236}">
                <a16:creationId xmlns:a16="http://schemas.microsoft.com/office/drawing/2014/main" id="{5EA8C05C-A661-44FC-817E-6F84B6665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6" name="Line 54">
            <a:extLst>
              <a:ext uri="{FF2B5EF4-FFF2-40B4-BE49-F238E27FC236}">
                <a16:creationId xmlns:a16="http://schemas.microsoft.com/office/drawing/2014/main" id="{67A0AAF7-F9FA-460F-BBD2-6EEFD7A21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7" name="Line 55">
            <a:extLst>
              <a:ext uri="{FF2B5EF4-FFF2-40B4-BE49-F238E27FC236}">
                <a16:creationId xmlns:a16="http://schemas.microsoft.com/office/drawing/2014/main" id="{C790364C-8B3D-44BB-B8DE-242F12513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8" name="Line 56">
            <a:extLst>
              <a:ext uri="{FF2B5EF4-FFF2-40B4-BE49-F238E27FC236}">
                <a16:creationId xmlns:a16="http://schemas.microsoft.com/office/drawing/2014/main" id="{3206C596-96B4-409C-8C84-F2566F21C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09" name="Freeform 57">
            <a:extLst>
              <a:ext uri="{FF2B5EF4-FFF2-40B4-BE49-F238E27FC236}">
                <a16:creationId xmlns:a16="http://schemas.microsoft.com/office/drawing/2014/main" id="{83D666AE-8B8E-40B6-B4D9-757308EE6CB0}"/>
              </a:ext>
            </a:extLst>
          </p:cNvPr>
          <p:cNvSpPr>
            <a:spLocks/>
          </p:cNvSpPr>
          <p:nvPr/>
        </p:nvSpPr>
        <p:spPr bwMode="auto">
          <a:xfrm>
            <a:off x="2882900" y="15113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0" name="Freeform 58">
            <a:extLst>
              <a:ext uri="{FF2B5EF4-FFF2-40B4-BE49-F238E27FC236}">
                <a16:creationId xmlns:a16="http://schemas.microsoft.com/office/drawing/2014/main" id="{322340AA-E640-42A4-BA27-18CFE1484945}"/>
              </a:ext>
            </a:extLst>
          </p:cNvPr>
          <p:cNvSpPr>
            <a:spLocks/>
          </p:cNvSpPr>
          <p:nvPr/>
        </p:nvSpPr>
        <p:spPr bwMode="auto">
          <a:xfrm>
            <a:off x="33528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1" name="Freeform 59">
            <a:extLst>
              <a:ext uri="{FF2B5EF4-FFF2-40B4-BE49-F238E27FC236}">
                <a16:creationId xmlns:a16="http://schemas.microsoft.com/office/drawing/2014/main" id="{A2BA2324-9833-4FBF-B54E-8FE587AFD0F3}"/>
              </a:ext>
            </a:extLst>
          </p:cNvPr>
          <p:cNvSpPr>
            <a:spLocks/>
          </p:cNvSpPr>
          <p:nvPr/>
        </p:nvSpPr>
        <p:spPr bwMode="auto">
          <a:xfrm>
            <a:off x="38100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2" name="Freeform 60">
            <a:extLst>
              <a:ext uri="{FF2B5EF4-FFF2-40B4-BE49-F238E27FC236}">
                <a16:creationId xmlns:a16="http://schemas.microsoft.com/office/drawing/2014/main" id="{62089549-7931-41EB-89F4-A32A9292526A}"/>
              </a:ext>
            </a:extLst>
          </p:cNvPr>
          <p:cNvSpPr>
            <a:spLocks/>
          </p:cNvSpPr>
          <p:nvPr/>
        </p:nvSpPr>
        <p:spPr bwMode="auto">
          <a:xfrm>
            <a:off x="42672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3" name="Freeform 61">
            <a:extLst>
              <a:ext uri="{FF2B5EF4-FFF2-40B4-BE49-F238E27FC236}">
                <a16:creationId xmlns:a16="http://schemas.microsoft.com/office/drawing/2014/main" id="{15E16FA3-B848-43E3-8DE3-10DA73C30824}"/>
              </a:ext>
            </a:extLst>
          </p:cNvPr>
          <p:cNvSpPr>
            <a:spLocks/>
          </p:cNvSpPr>
          <p:nvPr/>
        </p:nvSpPr>
        <p:spPr bwMode="auto">
          <a:xfrm rot="10715804">
            <a:off x="28956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4" name="Freeform 62">
            <a:extLst>
              <a:ext uri="{FF2B5EF4-FFF2-40B4-BE49-F238E27FC236}">
                <a16:creationId xmlns:a16="http://schemas.microsoft.com/office/drawing/2014/main" id="{DD2B5145-FC9C-4A4E-9DCB-461AF7C5DAD9}"/>
              </a:ext>
            </a:extLst>
          </p:cNvPr>
          <p:cNvSpPr>
            <a:spLocks/>
          </p:cNvSpPr>
          <p:nvPr/>
        </p:nvSpPr>
        <p:spPr bwMode="auto">
          <a:xfrm rot="10715804">
            <a:off x="33528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5" name="Freeform 63">
            <a:extLst>
              <a:ext uri="{FF2B5EF4-FFF2-40B4-BE49-F238E27FC236}">
                <a16:creationId xmlns:a16="http://schemas.microsoft.com/office/drawing/2014/main" id="{79CA7417-82B3-4EED-B445-EDDC3F45A78C}"/>
              </a:ext>
            </a:extLst>
          </p:cNvPr>
          <p:cNvSpPr>
            <a:spLocks/>
          </p:cNvSpPr>
          <p:nvPr/>
        </p:nvSpPr>
        <p:spPr bwMode="auto">
          <a:xfrm rot="10715804">
            <a:off x="38100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6" name="Freeform 64">
            <a:extLst>
              <a:ext uri="{FF2B5EF4-FFF2-40B4-BE49-F238E27FC236}">
                <a16:creationId xmlns:a16="http://schemas.microsoft.com/office/drawing/2014/main" id="{44AB04A8-7D06-4C3D-A310-453E8859BB1F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1454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7" name="Freeform 65">
            <a:extLst>
              <a:ext uri="{FF2B5EF4-FFF2-40B4-BE49-F238E27FC236}">
                <a16:creationId xmlns:a16="http://schemas.microsoft.com/office/drawing/2014/main" id="{A49C524B-92E9-4346-A6F9-4DABE99B4908}"/>
              </a:ext>
            </a:extLst>
          </p:cNvPr>
          <p:cNvSpPr>
            <a:spLocks/>
          </p:cNvSpPr>
          <p:nvPr/>
        </p:nvSpPr>
        <p:spPr bwMode="auto">
          <a:xfrm rot="10715804">
            <a:off x="42672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8" name="Line 66">
            <a:extLst>
              <a:ext uri="{FF2B5EF4-FFF2-40B4-BE49-F238E27FC236}">
                <a16:creationId xmlns:a16="http://schemas.microsoft.com/office/drawing/2014/main" id="{C8CE17E7-B1B3-47E2-B65B-7D32A635A9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438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19" name="Line 67">
            <a:extLst>
              <a:ext uri="{FF2B5EF4-FFF2-40B4-BE49-F238E27FC236}">
                <a16:creationId xmlns:a16="http://schemas.microsoft.com/office/drawing/2014/main" id="{DAD7CF7D-D84C-4BD2-A2F1-F46B24712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905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0" name="Line 68">
            <a:extLst>
              <a:ext uri="{FF2B5EF4-FFF2-40B4-BE49-F238E27FC236}">
                <a16:creationId xmlns:a16="http://schemas.microsoft.com/office/drawing/2014/main" id="{C1CFF007-0A15-43FC-81CC-4C2B93B4C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371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1" name="Line 69">
            <a:extLst>
              <a:ext uri="{FF2B5EF4-FFF2-40B4-BE49-F238E27FC236}">
                <a16:creationId xmlns:a16="http://schemas.microsoft.com/office/drawing/2014/main" id="{D457BBDB-BFE3-4E98-ACEB-F93B62B45A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971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2" name="Freeform 70">
            <a:extLst>
              <a:ext uri="{FF2B5EF4-FFF2-40B4-BE49-F238E27FC236}">
                <a16:creationId xmlns:a16="http://schemas.microsoft.com/office/drawing/2014/main" id="{76FD0F7F-9187-4690-8F33-CBFEC7E4C846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3" name="Freeform 71">
            <a:extLst>
              <a:ext uri="{FF2B5EF4-FFF2-40B4-BE49-F238E27FC236}">
                <a16:creationId xmlns:a16="http://schemas.microsoft.com/office/drawing/2014/main" id="{CDF0BA46-B173-4045-98CF-F93344C5A86C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4" name="Freeform 72">
            <a:extLst>
              <a:ext uri="{FF2B5EF4-FFF2-40B4-BE49-F238E27FC236}">
                <a16:creationId xmlns:a16="http://schemas.microsoft.com/office/drawing/2014/main" id="{EFBCB8D2-D889-4487-B40B-51691AF17674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1454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5" name="Freeform 73">
            <a:extLst>
              <a:ext uri="{FF2B5EF4-FFF2-40B4-BE49-F238E27FC236}">
                <a16:creationId xmlns:a16="http://schemas.microsoft.com/office/drawing/2014/main" id="{26107EA1-1FA9-4929-BAB5-1228F05261FD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19875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6" name="Freeform 74">
            <a:extLst>
              <a:ext uri="{FF2B5EF4-FFF2-40B4-BE49-F238E27FC236}">
                <a16:creationId xmlns:a16="http://schemas.microsoft.com/office/drawing/2014/main" id="{83143096-DB32-4931-BFED-39892FC61E4F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19875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7" name="Freeform 75">
            <a:extLst>
              <a:ext uri="{FF2B5EF4-FFF2-40B4-BE49-F238E27FC236}">
                <a16:creationId xmlns:a16="http://schemas.microsoft.com/office/drawing/2014/main" id="{7D636D3B-5CB1-4D09-88D7-4A82B0A0C055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8" name="Freeform 76">
            <a:extLst>
              <a:ext uri="{FF2B5EF4-FFF2-40B4-BE49-F238E27FC236}">
                <a16:creationId xmlns:a16="http://schemas.microsoft.com/office/drawing/2014/main" id="{1543484D-23D3-4261-A350-B096EDD191A3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29" name="Rectangle 77">
            <a:extLst>
              <a:ext uri="{FF2B5EF4-FFF2-40B4-BE49-F238E27FC236}">
                <a16:creationId xmlns:a16="http://schemas.microsoft.com/office/drawing/2014/main" id="{840BE81C-CA53-40C0-B67F-7F2D37E3E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0" name="Rectangle 78">
            <a:extLst>
              <a:ext uri="{FF2B5EF4-FFF2-40B4-BE49-F238E27FC236}">
                <a16:creationId xmlns:a16="http://schemas.microsoft.com/office/drawing/2014/main" id="{68647D8E-D024-49C5-B685-526994A07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1" name="Rectangle 79">
            <a:extLst>
              <a:ext uri="{FF2B5EF4-FFF2-40B4-BE49-F238E27FC236}">
                <a16:creationId xmlns:a16="http://schemas.microsoft.com/office/drawing/2014/main" id="{31F0C738-EEDF-4BEE-983E-A0F297F8D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2" name="Rectangle 80">
            <a:extLst>
              <a:ext uri="{FF2B5EF4-FFF2-40B4-BE49-F238E27FC236}">
                <a16:creationId xmlns:a16="http://schemas.microsoft.com/office/drawing/2014/main" id="{BE4ADE4F-F364-4646-8E9A-AC405E7E3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3" name="Line 81">
            <a:extLst>
              <a:ext uri="{FF2B5EF4-FFF2-40B4-BE49-F238E27FC236}">
                <a16:creationId xmlns:a16="http://schemas.microsoft.com/office/drawing/2014/main" id="{7D7AAEE4-C65D-4AF8-B3BB-E6F68FF35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057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34" name="Line 82">
            <a:extLst>
              <a:ext uri="{FF2B5EF4-FFF2-40B4-BE49-F238E27FC236}">
                <a16:creationId xmlns:a16="http://schemas.microsoft.com/office/drawing/2014/main" id="{B85ED81A-9E6D-4E09-BF64-0B61DBCF80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743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35" name="Line 83">
            <a:extLst>
              <a:ext uri="{FF2B5EF4-FFF2-40B4-BE49-F238E27FC236}">
                <a16:creationId xmlns:a16="http://schemas.microsoft.com/office/drawing/2014/main" id="{AFC44368-FEFC-45F4-9091-62758BC298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36" name="Line 84">
            <a:extLst>
              <a:ext uri="{FF2B5EF4-FFF2-40B4-BE49-F238E27FC236}">
                <a16:creationId xmlns:a16="http://schemas.microsoft.com/office/drawing/2014/main" id="{37A59EFB-DCA6-4CE8-8A70-CEC2BE0226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37" name="Rectangle 85">
            <a:extLst>
              <a:ext uri="{FF2B5EF4-FFF2-40B4-BE49-F238E27FC236}">
                <a16:creationId xmlns:a16="http://schemas.microsoft.com/office/drawing/2014/main" id="{80E9A797-DB6F-467B-9EE7-E656C64AB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8" name="Rectangle 86">
            <a:extLst>
              <a:ext uri="{FF2B5EF4-FFF2-40B4-BE49-F238E27FC236}">
                <a16:creationId xmlns:a16="http://schemas.microsoft.com/office/drawing/2014/main" id="{8249672A-EA26-400D-BE8D-F7293A2F4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39" name="Rectangle 87">
            <a:extLst>
              <a:ext uri="{FF2B5EF4-FFF2-40B4-BE49-F238E27FC236}">
                <a16:creationId xmlns:a16="http://schemas.microsoft.com/office/drawing/2014/main" id="{EE54B29F-92AC-4B07-A025-49ECBF83F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40" name="Rectangle 88">
            <a:extLst>
              <a:ext uri="{FF2B5EF4-FFF2-40B4-BE49-F238E27FC236}">
                <a16:creationId xmlns:a16="http://schemas.microsoft.com/office/drawing/2014/main" id="{D81C53E9-2AA7-4F44-A6CA-E213A8AF4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41" name="Line 89">
            <a:extLst>
              <a:ext uri="{FF2B5EF4-FFF2-40B4-BE49-F238E27FC236}">
                <a16:creationId xmlns:a16="http://schemas.microsoft.com/office/drawing/2014/main" id="{CE6D3619-4EE8-4891-B99D-C7A529146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828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2" name="Line 90">
            <a:extLst>
              <a:ext uri="{FF2B5EF4-FFF2-40B4-BE49-F238E27FC236}">
                <a16:creationId xmlns:a16="http://schemas.microsoft.com/office/drawing/2014/main" id="{0619496B-DDBB-4B19-BD4A-7FD8F697A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14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3" name="Line 91">
            <a:extLst>
              <a:ext uri="{FF2B5EF4-FFF2-40B4-BE49-F238E27FC236}">
                <a16:creationId xmlns:a16="http://schemas.microsoft.com/office/drawing/2014/main" id="{5C972995-5BAB-4D98-8FA0-3A97ADCCD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4" name="Line 92">
            <a:extLst>
              <a:ext uri="{FF2B5EF4-FFF2-40B4-BE49-F238E27FC236}">
                <a16:creationId xmlns:a16="http://schemas.microsoft.com/office/drawing/2014/main" id="{B7B43743-9A2F-4389-A4F5-30D7EF7FD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5" name="Line 93">
            <a:extLst>
              <a:ext uri="{FF2B5EF4-FFF2-40B4-BE49-F238E27FC236}">
                <a16:creationId xmlns:a16="http://schemas.microsoft.com/office/drawing/2014/main" id="{88D43B45-C487-46FF-A1FC-8730276BA3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6" name="Line 94">
            <a:extLst>
              <a:ext uri="{FF2B5EF4-FFF2-40B4-BE49-F238E27FC236}">
                <a16:creationId xmlns:a16="http://schemas.microsoft.com/office/drawing/2014/main" id="{48CE4B53-B60F-4796-8F2B-6BCDAB3946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7" name="Line 95">
            <a:extLst>
              <a:ext uri="{FF2B5EF4-FFF2-40B4-BE49-F238E27FC236}">
                <a16:creationId xmlns:a16="http://schemas.microsoft.com/office/drawing/2014/main" id="{5F78B962-81BD-481F-91E7-EFAEBC05A5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8" name="Line 96">
            <a:extLst>
              <a:ext uri="{FF2B5EF4-FFF2-40B4-BE49-F238E27FC236}">
                <a16:creationId xmlns:a16="http://schemas.microsoft.com/office/drawing/2014/main" id="{7DF1FBC0-F197-4768-A4AB-8DEFDCDAA1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49" name="Rectangle 97">
            <a:extLst>
              <a:ext uri="{FF2B5EF4-FFF2-40B4-BE49-F238E27FC236}">
                <a16:creationId xmlns:a16="http://schemas.microsoft.com/office/drawing/2014/main" id="{53A8DF3B-CF35-4118-820B-079210EC7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0" name="Rectangle 98">
            <a:extLst>
              <a:ext uri="{FF2B5EF4-FFF2-40B4-BE49-F238E27FC236}">
                <a16:creationId xmlns:a16="http://schemas.microsoft.com/office/drawing/2014/main" id="{EC2F00F3-E298-4C9C-8671-38CBEA61E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1" name="Rectangle 99">
            <a:extLst>
              <a:ext uri="{FF2B5EF4-FFF2-40B4-BE49-F238E27FC236}">
                <a16:creationId xmlns:a16="http://schemas.microsoft.com/office/drawing/2014/main" id="{0E88758D-B3CC-4B0F-98F7-C18EFC4AB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2" name="Rectangle 100">
            <a:extLst>
              <a:ext uri="{FF2B5EF4-FFF2-40B4-BE49-F238E27FC236}">
                <a16:creationId xmlns:a16="http://schemas.microsoft.com/office/drawing/2014/main" id="{B177D7A8-1AB9-44DB-8B52-B316B2CC4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3" name="Line 101">
            <a:extLst>
              <a:ext uri="{FF2B5EF4-FFF2-40B4-BE49-F238E27FC236}">
                <a16:creationId xmlns:a16="http://schemas.microsoft.com/office/drawing/2014/main" id="{660AB233-6A14-42C6-B76E-E9EB66390E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057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54" name="Line 102">
            <a:extLst>
              <a:ext uri="{FF2B5EF4-FFF2-40B4-BE49-F238E27FC236}">
                <a16:creationId xmlns:a16="http://schemas.microsoft.com/office/drawing/2014/main" id="{12A2D8F9-3477-48CB-9650-8C546DFA2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743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55" name="Line 103">
            <a:extLst>
              <a:ext uri="{FF2B5EF4-FFF2-40B4-BE49-F238E27FC236}">
                <a16:creationId xmlns:a16="http://schemas.microsoft.com/office/drawing/2014/main" id="{4AD34F15-92A2-4F13-AED1-037F24DAF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56" name="Line 104">
            <a:extLst>
              <a:ext uri="{FF2B5EF4-FFF2-40B4-BE49-F238E27FC236}">
                <a16:creationId xmlns:a16="http://schemas.microsoft.com/office/drawing/2014/main" id="{1D7AE400-9823-4C97-8A8E-2A58B27E1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57" name="Rectangle 105">
            <a:extLst>
              <a:ext uri="{FF2B5EF4-FFF2-40B4-BE49-F238E27FC236}">
                <a16:creationId xmlns:a16="http://schemas.microsoft.com/office/drawing/2014/main" id="{C676A986-8B8F-4314-8BF0-12185ECC7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8" name="Rectangle 106">
            <a:extLst>
              <a:ext uri="{FF2B5EF4-FFF2-40B4-BE49-F238E27FC236}">
                <a16:creationId xmlns:a16="http://schemas.microsoft.com/office/drawing/2014/main" id="{6D8293AD-CDBE-4325-8A85-8A074A7B5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59" name="Rectangle 107">
            <a:extLst>
              <a:ext uri="{FF2B5EF4-FFF2-40B4-BE49-F238E27FC236}">
                <a16:creationId xmlns:a16="http://schemas.microsoft.com/office/drawing/2014/main" id="{28E7CE44-FD31-4180-B4BF-8D9DD0ACF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60" name="Rectangle 108">
            <a:extLst>
              <a:ext uri="{FF2B5EF4-FFF2-40B4-BE49-F238E27FC236}">
                <a16:creationId xmlns:a16="http://schemas.microsoft.com/office/drawing/2014/main" id="{B0971E34-7A8F-4EFB-ACF6-1D668DA5D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261" name="Line 109">
            <a:extLst>
              <a:ext uri="{FF2B5EF4-FFF2-40B4-BE49-F238E27FC236}">
                <a16:creationId xmlns:a16="http://schemas.microsoft.com/office/drawing/2014/main" id="{E588B2DD-EA39-4C06-B8D6-699C6C8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828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2" name="Line 110">
            <a:extLst>
              <a:ext uri="{FF2B5EF4-FFF2-40B4-BE49-F238E27FC236}">
                <a16:creationId xmlns:a16="http://schemas.microsoft.com/office/drawing/2014/main" id="{0CB632EF-9FEC-41E6-B698-63B42F41C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14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3" name="Line 111">
            <a:extLst>
              <a:ext uri="{FF2B5EF4-FFF2-40B4-BE49-F238E27FC236}">
                <a16:creationId xmlns:a16="http://schemas.microsoft.com/office/drawing/2014/main" id="{A0B89478-752D-4D1A-95E6-852B6224A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4" name="Line 112">
            <a:extLst>
              <a:ext uri="{FF2B5EF4-FFF2-40B4-BE49-F238E27FC236}">
                <a16:creationId xmlns:a16="http://schemas.microsoft.com/office/drawing/2014/main" id="{6A2FC12B-C79A-4206-803A-008038EC2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5" name="Line 113">
            <a:extLst>
              <a:ext uri="{FF2B5EF4-FFF2-40B4-BE49-F238E27FC236}">
                <a16:creationId xmlns:a16="http://schemas.microsoft.com/office/drawing/2014/main" id="{358428BD-069E-4A02-8B62-899137289E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6" name="Line 114">
            <a:extLst>
              <a:ext uri="{FF2B5EF4-FFF2-40B4-BE49-F238E27FC236}">
                <a16:creationId xmlns:a16="http://schemas.microsoft.com/office/drawing/2014/main" id="{5769FC8A-9247-4A22-9E43-4807303618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7" name="Line 115">
            <a:extLst>
              <a:ext uri="{FF2B5EF4-FFF2-40B4-BE49-F238E27FC236}">
                <a16:creationId xmlns:a16="http://schemas.microsoft.com/office/drawing/2014/main" id="{53A145AB-C12D-4A95-801C-ACB3189AA3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8" name="Line 116">
            <a:extLst>
              <a:ext uri="{FF2B5EF4-FFF2-40B4-BE49-F238E27FC236}">
                <a16:creationId xmlns:a16="http://schemas.microsoft.com/office/drawing/2014/main" id="{23077F51-D5C4-4E8E-8204-5AD636F466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69" name="Freeform 117">
            <a:extLst>
              <a:ext uri="{FF2B5EF4-FFF2-40B4-BE49-F238E27FC236}">
                <a16:creationId xmlns:a16="http://schemas.microsoft.com/office/drawing/2014/main" id="{DA8EFE64-3B92-45D4-9348-494574B56570}"/>
              </a:ext>
            </a:extLst>
          </p:cNvPr>
          <p:cNvSpPr>
            <a:spLocks/>
          </p:cNvSpPr>
          <p:nvPr/>
        </p:nvSpPr>
        <p:spPr bwMode="auto">
          <a:xfrm>
            <a:off x="5715000" y="15240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0" name="Freeform 118">
            <a:extLst>
              <a:ext uri="{FF2B5EF4-FFF2-40B4-BE49-F238E27FC236}">
                <a16:creationId xmlns:a16="http://schemas.microsoft.com/office/drawing/2014/main" id="{D3F49A11-9101-4315-ABB0-76AF5188E26C}"/>
              </a:ext>
            </a:extLst>
          </p:cNvPr>
          <p:cNvSpPr>
            <a:spLocks/>
          </p:cNvSpPr>
          <p:nvPr/>
        </p:nvSpPr>
        <p:spPr bwMode="auto">
          <a:xfrm>
            <a:off x="6248400" y="2438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1" name="Freeform 119">
            <a:extLst>
              <a:ext uri="{FF2B5EF4-FFF2-40B4-BE49-F238E27FC236}">
                <a16:creationId xmlns:a16="http://schemas.microsoft.com/office/drawing/2014/main" id="{8D26825E-FCE6-4ACD-89B5-E4F84DE91FC2}"/>
              </a:ext>
            </a:extLst>
          </p:cNvPr>
          <p:cNvSpPr>
            <a:spLocks/>
          </p:cNvSpPr>
          <p:nvPr/>
        </p:nvSpPr>
        <p:spPr bwMode="auto">
          <a:xfrm>
            <a:off x="5486400" y="2438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2" name="Freeform 120">
            <a:extLst>
              <a:ext uri="{FF2B5EF4-FFF2-40B4-BE49-F238E27FC236}">
                <a16:creationId xmlns:a16="http://schemas.microsoft.com/office/drawing/2014/main" id="{C7495B5C-84E6-41E6-8700-5E69A30FA936}"/>
              </a:ext>
            </a:extLst>
          </p:cNvPr>
          <p:cNvSpPr>
            <a:spLocks/>
          </p:cNvSpPr>
          <p:nvPr/>
        </p:nvSpPr>
        <p:spPr bwMode="auto">
          <a:xfrm>
            <a:off x="6477000" y="2209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3" name="Freeform 121">
            <a:extLst>
              <a:ext uri="{FF2B5EF4-FFF2-40B4-BE49-F238E27FC236}">
                <a16:creationId xmlns:a16="http://schemas.microsoft.com/office/drawing/2014/main" id="{81199F06-D888-4291-80A0-B98AFF31F268}"/>
              </a:ext>
            </a:extLst>
          </p:cNvPr>
          <p:cNvSpPr>
            <a:spLocks/>
          </p:cNvSpPr>
          <p:nvPr/>
        </p:nvSpPr>
        <p:spPr bwMode="auto">
          <a:xfrm>
            <a:off x="5715000" y="2209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4" name="Freeform 122">
            <a:extLst>
              <a:ext uri="{FF2B5EF4-FFF2-40B4-BE49-F238E27FC236}">
                <a16:creationId xmlns:a16="http://schemas.microsoft.com/office/drawing/2014/main" id="{3779C861-1267-4CEF-8B24-DDC31249CB9B}"/>
              </a:ext>
            </a:extLst>
          </p:cNvPr>
          <p:cNvSpPr>
            <a:spLocks/>
          </p:cNvSpPr>
          <p:nvPr/>
        </p:nvSpPr>
        <p:spPr bwMode="auto">
          <a:xfrm>
            <a:off x="6248400" y="1752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5" name="Freeform 123">
            <a:extLst>
              <a:ext uri="{FF2B5EF4-FFF2-40B4-BE49-F238E27FC236}">
                <a16:creationId xmlns:a16="http://schemas.microsoft.com/office/drawing/2014/main" id="{6930EDE2-5FD7-4101-9590-20CA9945347F}"/>
              </a:ext>
            </a:extLst>
          </p:cNvPr>
          <p:cNvSpPr>
            <a:spLocks/>
          </p:cNvSpPr>
          <p:nvPr/>
        </p:nvSpPr>
        <p:spPr bwMode="auto">
          <a:xfrm>
            <a:off x="5486400" y="1752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6" name="Freeform 124">
            <a:extLst>
              <a:ext uri="{FF2B5EF4-FFF2-40B4-BE49-F238E27FC236}">
                <a16:creationId xmlns:a16="http://schemas.microsoft.com/office/drawing/2014/main" id="{211727EE-3D02-4831-A5C8-3CD727EBC284}"/>
              </a:ext>
            </a:extLst>
          </p:cNvPr>
          <p:cNvSpPr>
            <a:spLocks/>
          </p:cNvSpPr>
          <p:nvPr/>
        </p:nvSpPr>
        <p:spPr bwMode="auto">
          <a:xfrm>
            <a:off x="6477000" y="15240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77" name="Text Box 125">
            <a:extLst>
              <a:ext uri="{FF2B5EF4-FFF2-40B4-BE49-F238E27FC236}">
                <a16:creationId xmlns:a16="http://schemas.microsoft.com/office/drawing/2014/main" id="{E0A8C107-677F-46C2-ADCA-E9C89055F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76600"/>
            <a:ext cx="585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Grid</a:t>
            </a:r>
          </a:p>
        </p:txBody>
      </p:sp>
      <p:sp>
        <p:nvSpPr>
          <p:cNvPr id="49278" name="Text Box 126">
            <a:extLst>
              <a:ext uri="{FF2B5EF4-FFF2-40B4-BE49-F238E27FC236}">
                <a16:creationId xmlns:a16="http://schemas.microsoft.com/office/drawing/2014/main" id="{4BCE6ACF-CE94-4B2D-A3B4-D5332393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971800"/>
            <a:ext cx="120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Hypercube</a:t>
            </a:r>
          </a:p>
        </p:txBody>
      </p:sp>
      <p:sp>
        <p:nvSpPr>
          <p:cNvPr id="49279" name="Text Box 127">
            <a:extLst>
              <a:ext uri="{FF2B5EF4-FFF2-40B4-BE49-F238E27FC236}">
                <a16:creationId xmlns:a16="http://schemas.microsoft.com/office/drawing/2014/main" id="{05DD94A7-05E5-407D-99A5-23A2DC57A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05200"/>
            <a:ext cx="69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Torus</a:t>
            </a:r>
          </a:p>
        </p:txBody>
      </p:sp>
      <p:graphicFrame>
        <p:nvGraphicFramePr>
          <p:cNvPr id="1499301" name="Group 165">
            <a:extLst>
              <a:ext uri="{FF2B5EF4-FFF2-40B4-BE49-F238E27FC236}">
                <a16:creationId xmlns:a16="http://schemas.microsoft.com/office/drawing/2014/main" id="{5AFB2FB6-9879-41BE-811A-68248E97B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571854"/>
              </p:ext>
            </p:extLst>
          </p:nvPr>
        </p:nvGraphicFramePr>
        <p:xfrm>
          <a:off x="685800" y="3962400"/>
          <a:ext cx="7315200" cy="2687964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4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Criteria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 nodes</a:t>
                      </a:r>
                    </a:p>
                  </a:txBody>
                  <a:tcPr marT="45658" marB="456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Ring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2Dtorus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Hypercube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Fully connected</a:t>
                      </a: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0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Bisection bandwidth</a:t>
                      </a:r>
                    </a:p>
                  </a:txBody>
                  <a:tcPr marT="45658" marB="456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3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Ports/switch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links</a:t>
                      </a:r>
                    </a:p>
                  </a:txBody>
                  <a:tcPr marT="45658" marB="456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658" marB="456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3">
            <a:extLst>
              <a:ext uri="{FF2B5EF4-FFF2-40B4-BE49-F238E27FC236}">
                <a16:creationId xmlns:a16="http://schemas.microsoft.com/office/drawing/2014/main" id="{5674C7D3-59D9-4400-AC7E-84CCA246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0300A0-FFB6-4E35-8F72-9A529F9B8C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6D6C6EFC-6D39-4A53-A7EA-2A0B9F24F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Topology Examples</a:t>
            </a:r>
          </a:p>
        </p:txBody>
      </p:sp>
      <p:sp>
        <p:nvSpPr>
          <p:cNvPr id="51204" name="Line 3">
            <a:extLst>
              <a:ext uri="{FF2B5EF4-FFF2-40B4-BE49-F238E27FC236}">
                <a16:creationId xmlns:a16="http://schemas.microsoft.com/office/drawing/2014/main" id="{334CF8A9-192A-4E4E-A775-BF2741DAA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5" name="Rectangle 4">
            <a:extLst>
              <a:ext uri="{FF2B5EF4-FFF2-40B4-BE49-F238E27FC236}">
                <a16:creationId xmlns:a16="http://schemas.microsoft.com/office/drawing/2014/main" id="{9A175462-23B7-403D-B471-8E8F1E99D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6" name="Rectangle 5">
            <a:extLst>
              <a:ext uri="{FF2B5EF4-FFF2-40B4-BE49-F238E27FC236}">
                <a16:creationId xmlns:a16="http://schemas.microsoft.com/office/drawing/2014/main" id="{63B1A864-F155-4943-B0F4-0A70D70F9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7" name="Rectangle 6">
            <a:extLst>
              <a:ext uri="{FF2B5EF4-FFF2-40B4-BE49-F238E27FC236}">
                <a16:creationId xmlns:a16="http://schemas.microsoft.com/office/drawing/2014/main" id="{597657B8-7CDA-4433-9E85-E6C69F27F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8" name="Rectangle 7">
            <a:extLst>
              <a:ext uri="{FF2B5EF4-FFF2-40B4-BE49-F238E27FC236}">
                <a16:creationId xmlns:a16="http://schemas.microsoft.com/office/drawing/2014/main" id="{67432856-5980-4888-AD22-DD06833BF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9" name="Rectangle 8">
            <a:extLst>
              <a:ext uri="{FF2B5EF4-FFF2-40B4-BE49-F238E27FC236}">
                <a16:creationId xmlns:a16="http://schemas.microsoft.com/office/drawing/2014/main" id="{EFED1F11-158B-48D5-BB37-CDF8B7A1B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0" name="Rectangle 9">
            <a:extLst>
              <a:ext uri="{FF2B5EF4-FFF2-40B4-BE49-F238E27FC236}">
                <a16:creationId xmlns:a16="http://schemas.microsoft.com/office/drawing/2014/main" id="{DF71E814-A65D-4B79-ABD4-149E8F800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524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1" name="Rectangle 10">
            <a:extLst>
              <a:ext uri="{FF2B5EF4-FFF2-40B4-BE49-F238E27FC236}">
                <a16:creationId xmlns:a16="http://schemas.microsoft.com/office/drawing/2014/main" id="{C9853865-78B4-49CF-BA50-B5B434A18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2" name="Rectangle 11">
            <a:extLst>
              <a:ext uri="{FF2B5EF4-FFF2-40B4-BE49-F238E27FC236}">
                <a16:creationId xmlns:a16="http://schemas.microsoft.com/office/drawing/2014/main" id="{DC99B718-F438-4AD9-A76F-0C4B84C9F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057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3" name="Rectangle 12">
            <a:extLst>
              <a:ext uri="{FF2B5EF4-FFF2-40B4-BE49-F238E27FC236}">
                <a16:creationId xmlns:a16="http://schemas.microsoft.com/office/drawing/2014/main" id="{B66886A2-E528-4829-A58B-67475BC00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4" name="Rectangle 13">
            <a:extLst>
              <a:ext uri="{FF2B5EF4-FFF2-40B4-BE49-F238E27FC236}">
                <a16:creationId xmlns:a16="http://schemas.microsoft.com/office/drawing/2014/main" id="{83396205-A4CA-427A-AFEA-1668D8C2ED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5" name="Rectangle 14">
            <a:extLst>
              <a:ext uri="{FF2B5EF4-FFF2-40B4-BE49-F238E27FC236}">
                <a16:creationId xmlns:a16="http://schemas.microsoft.com/office/drawing/2014/main" id="{CE5E3BF4-0FC7-40F9-A986-62BC3F7FB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6" name="Rectangle 15">
            <a:extLst>
              <a:ext uri="{FF2B5EF4-FFF2-40B4-BE49-F238E27FC236}">
                <a16:creationId xmlns:a16="http://schemas.microsoft.com/office/drawing/2014/main" id="{4EC9E0B3-486D-4BD1-860D-D1521AD15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7" name="Rectangle 16">
            <a:extLst>
              <a:ext uri="{FF2B5EF4-FFF2-40B4-BE49-F238E27FC236}">
                <a16:creationId xmlns:a16="http://schemas.microsoft.com/office/drawing/2014/main" id="{5CAE67F8-F752-4C0B-956A-9ED144DD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8" name="Rectangle 17">
            <a:extLst>
              <a:ext uri="{FF2B5EF4-FFF2-40B4-BE49-F238E27FC236}">
                <a16:creationId xmlns:a16="http://schemas.microsoft.com/office/drawing/2014/main" id="{96EBD2DF-29F4-467A-894D-03C2AA0B1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19" name="Rectangle 18">
            <a:extLst>
              <a:ext uri="{FF2B5EF4-FFF2-40B4-BE49-F238E27FC236}">
                <a16:creationId xmlns:a16="http://schemas.microsoft.com/office/drawing/2014/main" id="{983A8581-C9EC-44C1-A01F-85602D90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0" name="Rectangle 19">
            <a:extLst>
              <a:ext uri="{FF2B5EF4-FFF2-40B4-BE49-F238E27FC236}">
                <a16:creationId xmlns:a16="http://schemas.microsoft.com/office/drawing/2014/main" id="{A58CD388-FF28-436F-9E5D-64A1DEDFC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21" name="Line 20">
            <a:extLst>
              <a:ext uri="{FF2B5EF4-FFF2-40B4-BE49-F238E27FC236}">
                <a16:creationId xmlns:a16="http://schemas.microsoft.com/office/drawing/2014/main" id="{9D4F7757-B0F5-4587-9C75-A28C6BF25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1">
            <a:extLst>
              <a:ext uri="{FF2B5EF4-FFF2-40B4-BE49-F238E27FC236}">
                <a16:creationId xmlns:a16="http://schemas.microsoft.com/office/drawing/2014/main" id="{3ADC67D1-B792-4E73-9A5B-2A05FE0D16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133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22">
            <a:extLst>
              <a:ext uri="{FF2B5EF4-FFF2-40B4-BE49-F238E27FC236}">
                <a16:creationId xmlns:a16="http://schemas.microsoft.com/office/drawing/2014/main" id="{B1300075-0FAB-46AB-A78A-67CF8F55F3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667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23">
            <a:extLst>
              <a:ext uri="{FF2B5EF4-FFF2-40B4-BE49-F238E27FC236}">
                <a16:creationId xmlns:a16="http://schemas.microsoft.com/office/drawing/2014/main" id="{356A0284-9F93-45AC-88A3-20C3E9B22E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200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24">
            <a:extLst>
              <a:ext uri="{FF2B5EF4-FFF2-40B4-BE49-F238E27FC236}">
                <a16:creationId xmlns:a16="http://schemas.microsoft.com/office/drawing/2014/main" id="{B15C9C0E-31C2-4D7B-817B-5F2B50DDDF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25">
            <a:extLst>
              <a:ext uri="{FF2B5EF4-FFF2-40B4-BE49-F238E27FC236}">
                <a16:creationId xmlns:a16="http://schemas.microsoft.com/office/drawing/2014/main" id="{C8E2191A-8FFD-4D9C-BCB8-DD1DB7F1B3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26">
            <a:extLst>
              <a:ext uri="{FF2B5EF4-FFF2-40B4-BE49-F238E27FC236}">
                <a16:creationId xmlns:a16="http://schemas.microsoft.com/office/drawing/2014/main" id="{5AE8B801-F4E6-4A2E-A4C8-64CCAA3B7B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27">
            <a:extLst>
              <a:ext uri="{FF2B5EF4-FFF2-40B4-BE49-F238E27FC236}">
                <a16:creationId xmlns:a16="http://schemas.microsoft.com/office/drawing/2014/main" id="{BCDF141D-12A7-44F4-9C0C-33128B169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1600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Rectangle 28">
            <a:extLst>
              <a:ext uri="{FF2B5EF4-FFF2-40B4-BE49-F238E27FC236}">
                <a16:creationId xmlns:a16="http://schemas.microsoft.com/office/drawing/2014/main" id="{B940C278-E9D2-41EF-9A6C-B2FED4AF12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0" name="Rectangle 29">
            <a:extLst>
              <a:ext uri="{FF2B5EF4-FFF2-40B4-BE49-F238E27FC236}">
                <a16:creationId xmlns:a16="http://schemas.microsoft.com/office/drawing/2014/main" id="{DD984FFE-B802-4398-9B63-5FD5DDC9F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1" name="Rectangle 30">
            <a:extLst>
              <a:ext uri="{FF2B5EF4-FFF2-40B4-BE49-F238E27FC236}">
                <a16:creationId xmlns:a16="http://schemas.microsoft.com/office/drawing/2014/main" id="{256AA91F-2CAC-49EB-A01C-1ED8C7CCA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2" name="Rectangle 31">
            <a:extLst>
              <a:ext uri="{FF2B5EF4-FFF2-40B4-BE49-F238E27FC236}">
                <a16:creationId xmlns:a16="http://schemas.microsoft.com/office/drawing/2014/main" id="{22594F68-DC40-4226-AA5C-224C4E324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3" name="Rectangle 32">
            <a:extLst>
              <a:ext uri="{FF2B5EF4-FFF2-40B4-BE49-F238E27FC236}">
                <a16:creationId xmlns:a16="http://schemas.microsoft.com/office/drawing/2014/main" id="{366C2A3A-BA0F-437E-84FF-2DAFE432E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4" name="Rectangle 33">
            <a:extLst>
              <a:ext uri="{FF2B5EF4-FFF2-40B4-BE49-F238E27FC236}">
                <a16:creationId xmlns:a16="http://schemas.microsoft.com/office/drawing/2014/main" id="{A543E5B7-6A22-4FFA-8D2B-112CDDEA83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00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5" name="Rectangle 34">
            <a:extLst>
              <a:ext uri="{FF2B5EF4-FFF2-40B4-BE49-F238E27FC236}">
                <a16:creationId xmlns:a16="http://schemas.microsoft.com/office/drawing/2014/main" id="{CDE0A2E1-F99D-4E5F-90E9-1226B4F30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6" name="Rectangle 35">
            <a:extLst>
              <a:ext uri="{FF2B5EF4-FFF2-40B4-BE49-F238E27FC236}">
                <a16:creationId xmlns:a16="http://schemas.microsoft.com/office/drawing/2014/main" id="{CAA00276-CAE2-4A18-AE5C-29653BAC6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133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7" name="Rectangle 36">
            <a:extLst>
              <a:ext uri="{FF2B5EF4-FFF2-40B4-BE49-F238E27FC236}">
                <a16:creationId xmlns:a16="http://schemas.microsoft.com/office/drawing/2014/main" id="{D9713AFB-318E-416B-95F8-BCA541704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8" name="Rectangle 37">
            <a:extLst>
              <a:ext uri="{FF2B5EF4-FFF2-40B4-BE49-F238E27FC236}">
                <a16:creationId xmlns:a16="http://schemas.microsoft.com/office/drawing/2014/main" id="{866931CB-E337-4D5A-8A4D-4C475ECBD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9" name="Rectangle 38">
            <a:extLst>
              <a:ext uri="{FF2B5EF4-FFF2-40B4-BE49-F238E27FC236}">
                <a16:creationId xmlns:a16="http://schemas.microsoft.com/office/drawing/2014/main" id="{484945BD-9AA1-4ADE-B77C-0FA612952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0" name="Rectangle 39">
            <a:extLst>
              <a:ext uri="{FF2B5EF4-FFF2-40B4-BE49-F238E27FC236}">
                <a16:creationId xmlns:a16="http://schemas.microsoft.com/office/drawing/2014/main" id="{EE9F4C2E-D329-4712-8906-ADB2EF5C8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1" name="Rectangle 40">
            <a:extLst>
              <a:ext uri="{FF2B5EF4-FFF2-40B4-BE49-F238E27FC236}">
                <a16:creationId xmlns:a16="http://schemas.microsoft.com/office/drawing/2014/main" id="{80B6B851-9493-4F2F-B54D-8AAAC3A029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2" name="Rectangle 41">
            <a:extLst>
              <a:ext uri="{FF2B5EF4-FFF2-40B4-BE49-F238E27FC236}">
                <a16:creationId xmlns:a16="http://schemas.microsoft.com/office/drawing/2014/main" id="{6F983246-3FA1-41EC-8A04-17F1B29D9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3" name="Rectangle 42">
            <a:extLst>
              <a:ext uri="{FF2B5EF4-FFF2-40B4-BE49-F238E27FC236}">
                <a16:creationId xmlns:a16="http://schemas.microsoft.com/office/drawing/2014/main" id="{313149B0-5C1B-4AFC-A0C1-E157DB34A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4" name="Rectangle 43">
            <a:extLst>
              <a:ext uri="{FF2B5EF4-FFF2-40B4-BE49-F238E27FC236}">
                <a16:creationId xmlns:a16="http://schemas.microsoft.com/office/drawing/2014/main" id="{BA9BA908-8F3F-4BCB-896E-E0D67B8ED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45" name="Line 44">
            <a:extLst>
              <a:ext uri="{FF2B5EF4-FFF2-40B4-BE49-F238E27FC236}">
                <a16:creationId xmlns:a16="http://schemas.microsoft.com/office/drawing/2014/main" id="{39EBEC39-7546-4453-B280-3451C79EF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76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6" name="Line 45">
            <a:extLst>
              <a:ext uri="{FF2B5EF4-FFF2-40B4-BE49-F238E27FC236}">
                <a16:creationId xmlns:a16="http://schemas.microsoft.com/office/drawing/2014/main" id="{E9392869-ACF4-46B9-A6D2-CFFA1E9892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09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7" name="Line 46">
            <a:extLst>
              <a:ext uri="{FF2B5EF4-FFF2-40B4-BE49-F238E27FC236}">
                <a16:creationId xmlns:a16="http://schemas.microsoft.com/office/drawing/2014/main" id="{3B429E2F-1B1E-4BD1-815E-F921848C2D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743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8" name="Line 47">
            <a:extLst>
              <a:ext uri="{FF2B5EF4-FFF2-40B4-BE49-F238E27FC236}">
                <a16:creationId xmlns:a16="http://schemas.microsoft.com/office/drawing/2014/main" id="{1403192C-C4DD-47EC-A9AC-275EA4A984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276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9" name="Line 48">
            <a:extLst>
              <a:ext uri="{FF2B5EF4-FFF2-40B4-BE49-F238E27FC236}">
                <a16:creationId xmlns:a16="http://schemas.microsoft.com/office/drawing/2014/main" id="{DC45FD95-C1E0-41E5-9C04-EDCC54F81F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0" name="Line 49">
            <a:extLst>
              <a:ext uri="{FF2B5EF4-FFF2-40B4-BE49-F238E27FC236}">
                <a16:creationId xmlns:a16="http://schemas.microsoft.com/office/drawing/2014/main" id="{4C7D705D-EF19-4844-9C06-2B0F93499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1" name="Line 50">
            <a:extLst>
              <a:ext uri="{FF2B5EF4-FFF2-40B4-BE49-F238E27FC236}">
                <a16:creationId xmlns:a16="http://schemas.microsoft.com/office/drawing/2014/main" id="{0C06C6A6-1527-4A4C-B1F2-FB6299AFF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2" name="Line 51">
            <a:extLst>
              <a:ext uri="{FF2B5EF4-FFF2-40B4-BE49-F238E27FC236}">
                <a16:creationId xmlns:a16="http://schemas.microsoft.com/office/drawing/2014/main" id="{EDBB0BD4-8C09-4908-91D2-9FFEAA2A81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3" name="Line 52">
            <a:extLst>
              <a:ext uri="{FF2B5EF4-FFF2-40B4-BE49-F238E27FC236}">
                <a16:creationId xmlns:a16="http://schemas.microsoft.com/office/drawing/2014/main" id="{715F8076-A338-4B3A-AC97-50A58B2E1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4" name="Line 53">
            <a:extLst>
              <a:ext uri="{FF2B5EF4-FFF2-40B4-BE49-F238E27FC236}">
                <a16:creationId xmlns:a16="http://schemas.microsoft.com/office/drawing/2014/main" id="{1C9B588A-FD36-4C48-8C53-0A764BF4F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5" name="Line 54">
            <a:extLst>
              <a:ext uri="{FF2B5EF4-FFF2-40B4-BE49-F238E27FC236}">
                <a16:creationId xmlns:a16="http://schemas.microsoft.com/office/drawing/2014/main" id="{613A34A9-D95E-4735-99F5-E5673941C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6" name="Line 55">
            <a:extLst>
              <a:ext uri="{FF2B5EF4-FFF2-40B4-BE49-F238E27FC236}">
                <a16:creationId xmlns:a16="http://schemas.microsoft.com/office/drawing/2014/main" id="{4B1620E0-5C56-4EFB-B879-34B796A753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7" name="Freeform 56">
            <a:extLst>
              <a:ext uri="{FF2B5EF4-FFF2-40B4-BE49-F238E27FC236}">
                <a16:creationId xmlns:a16="http://schemas.microsoft.com/office/drawing/2014/main" id="{56D9D2FA-5ECB-4D41-8293-1678D372CAC8}"/>
              </a:ext>
            </a:extLst>
          </p:cNvPr>
          <p:cNvSpPr>
            <a:spLocks/>
          </p:cNvSpPr>
          <p:nvPr/>
        </p:nvSpPr>
        <p:spPr bwMode="auto">
          <a:xfrm>
            <a:off x="2882900" y="15113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8" name="Freeform 57">
            <a:extLst>
              <a:ext uri="{FF2B5EF4-FFF2-40B4-BE49-F238E27FC236}">
                <a16:creationId xmlns:a16="http://schemas.microsoft.com/office/drawing/2014/main" id="{C8748280-3922-432A-A23A-C848B8143CD2}"/>
              </a:ext>
            </a:extLst>
          </p:cNvPr>
          <p:cNvSpPr>
            <a:spLocks/>
          </p:cNvSpPr>
          <p:nvPr/>
        </p:nvSpPr>
        <p:spPr bwMode="auto">
          <a:xfrm>
            <a:off x="33528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9" name="Freeform 58">
            <a:extLst>
              <a:ext uri="{FF2B5EF4-FFF2-40B4-BE49-F238E27FC236}">
                <a16:creationId xmlns:a16="http://schemas.microsoft.com/office/drawing/2014/main" id="{70CFD6EB-7F66-4984-A5B8-A6F07EA7C0E1}"/>
              </a:ext>
            </a:extLst>
          </p:cNvPr>
          <p:cNvSpPr>
            <a:spLocks/>
          </p:cNvSpPr>
          <p:nvPr/>
        </p:nvSpPr>
        <p:spPr bwMode="auto">
          <a:xfrm>
            <a:off x="38100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0" name="Freeform 59">
            <a:extLst>
              <a:ext uri="{FF2B5EF4-FFF2-40B4-BE49-F238E27FC236}">
                <a16:creationId xmlns:a16="http://schemas.microsoft.com/office/drawing/2014/main" id="{0884EB12-AFD5-4830-BBD8-C03BDB36662A}"/>
              </a:ext>
            </a:extLst>
          </p:cNvPr>
          <p:cNvSpPr>
            <a:spLocks/>
          </p:cNvSpPr>
          <p:nvPr/>
        </p:nvSpPr>
        <p:spPr bwMode="auto">
          <a:xfrm>
            <a:off x="4267200" y="15240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1" name="Freeform 60">
            <a:extLst>
              <a:ext uri="{FF2B5EF4-FFF2-40B4-BE49-F238E27FC236}">
                <a16:creationId xmlns:a16="http://schemas.microsoft.com/office/drawing/2014/main" id="{7FDB588E-78D9-475F-A7BF-0570F5B44148}"/>
              </a:ext>
            </a:extLst>
          </p:cNvPr>
          <p:cNvSpPr>
            <a:spLocks/>
          </p:cNvSpPr>
          <p:nvPr/>
        </p:nvSpPr>
        <p:spPr bwMode="auto">
          <a:xfrm rot="10715804">
            <a:off x="28956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2" name="Freeform 61">
            <a:extLst>
              <a:ext uri="{FF2B5EF4-FFF2-40B4-BE49-F238E27FC236}">
                <a16:creationId xmlns:a16="http://schemas.microsoft.com/office/drawing/2014/main" id="{DAACEA83-F717-47D2-AC67-ECD13C49F02F}"/>
              </a:ext>
            </a:extLst>
          </p:cNvPr>
          <p:cNvSpPr>
            <a:spLocks/>
          </p:cNvSpPr>
          <p:nvPr/>
        </p:nvSpPr>
        <p:spPr bwMode="auto">
          <a:xfrm rot="10715804">
            <a:off x="33528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3" name="Freeform 62">
            <a:extLst>
              <a:ext uri="{FF2B5EF4-FFF2-40B4-BE49-F238E27FC236}">
                <a16:creationId xmlns:a16="http://schemas.microsoft.com/office/drawing/2014/main" id="{7DA12C5E-5C67-49A9-AFFA-BB2A0D84E39B}"/>
              </a:ext>
            </a:extLst>
          </p:cNvPr>
          <p:cNvSpPr>
            <a:spLocks/>
          </p:cNvSpPr>
          <p:nvPr/>
        </p:nvSpPr>
        <p:spPr bwMode="auto">
          <a:xfrm rot="10715804">
            <a:off x="38100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4" name="Freeform 63">
            <a:extLst>
              <a:ext uri="{FF2B5EF4-FFF2-40B4-BE49-F238E27FC236}">
                <a16:creationId xmlns:a16="http://schemas.microsoft.com/office/drawing/2014/main" id="{918749BA-F51E-4E66-972A-EFE818D712CB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1454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5" name="Freeform 64">
            <a:extLst>
              <a:ext uri="{FF2B5EF4-FFF2-40B4-BE49-F238E27FC236}">
                <a16:creationId xmlns:a16="http://schemas.microsoft.com/office/drawing/2014/main" id="{DFD8FB39-0C46-4587-AA2B-CDBFB5797692}"/>
              </a:ext>
            </a:extLst>
          </p:cNvPr>
          <p:cNvSpPr>
            <a:spLocks/>
          </p:cNvSpPr>
          <p:nvPr/>
        </p:nvSpPr>
        <p:spPr bwMode="auto">
          <a:xfrm rot="10715804">
            <a:off x="4267200" y="32766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6" name="Line 65">
            <a:extLst>
              <a:ext uri="{FF2B5EF4-FFF2-40B4-BE49-F238E27FC236}">
                <a16:creationId xmlns:a16="http://schemas.microsoft.com/office/drawing/2014/main" id="{2D13DF0A-3A3E-4D57-944C-2A3FC8F90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438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7" name="Line 66">
            <a:extLst>
              <a:ext uri="{FF2B5EF4-FFF2-40B4-BE49-F238E27FC236}">
                <a16:creationId xmlns:a16="http://schemas.microsoft.com/office/drawing/2014/main" id="{7AECE8B0-EAD7-491E-9BA1-622FB9E00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905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8" name="Line 67">
            <a:extLst>
              <a:ext uri="{FF2B5EF4-FFF2-40B4-BE49-F238E27FC236}">
                <a16:creationId xmlns:a16="http://schemas.microsoft.com/office/drawing/2014/main" id="{43A66BB9-15AC-44C7-B127-F9D6947FB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371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9" name="Line 68">
            <a:extLst>
              <a:ext uri="{FF2B5EF4-FFF2-40B4-BE49-F238E27FC236}">
                <a16:creationId xmlns:a16="http://schemas.microsoft.com/office/drawing/2014/main" id="{C09CED97-CE6B-4597-98FA-5E75B598A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971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0" name="Freeform 69">
            <a:extLst>
              <a:ext uri="{FF2B5EF4-FFF2-40B4-BE49-F238E27FC236}">
                <a16:creationId xmlns:a16="http://schemas.microsoft.com/office/drawing/2014/main" id="{279ECAA9-DC8D-42DA-AFFA-F46985B743E6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1" name="Freeform 70">
            <a:extLst>
              <a:ext uri="{FF2B5EF4-FFF2-40B4-BE49-F238E27FC236}">
                <a16:creationId xmlns:a16="http://schemas.microsoft.com/office/drawing/2014/main" id="{D994580C-825E-4224-BBCA-1C9B9C87F8EA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2" name="Freeform 71">
            <a:extLst>
              <a:ext uri="{FF2B5EF4-FFF2-40B4-BE49-F238E27FC236}">
                <a16:creationId xmlns:a16="http://schemas.microsoft.com/office/drawing/2014/main" id="{DA6F2F75-553A-49C1-9547-94EB7DB90DE0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1454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3" name="Freeform 72">
            <a:extLst>
              <a:ext uri="{FF2B5EF4-FFF2-40B4-BE49-F238E27FC236}">
                <a16:creationId xmlns:a16="http://schemas.microsoft.com/office/drawing/2014/main" id="{68BE3D6A-2570-437D-B7CC-D1F94F1D8E4D}"/>
              </a:ext>
            </a:extLst>
          </p:cNvPr>
          <p:cNvSpPr>
            <a:spLocks/>
          </p:cNvSpPr>
          <p:nvPr/>
        </p:nvSpPr>
        <p:spPr bwMode="auto">
          <a:xfrm rot="-5326251">
            <a:off x="2965450" y="19875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4" name="Freeform 73">
            <a:extLst>
              <a:ext uri="{FF2B5EF4-FFF2-40B4-BE49-F238E27FC236}">
                <a16:creationId xmlns:a16="http://schemas.microsoft.com/office/drawing/2014/main" id="{BAB31B65-5DC0-40FB-AF8D-972F8F7E59AA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19875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5" name="Freeform 74">
            <a:extLst>
              <a:ext uri="{FF2B5EF4-FFF2-40B4-BE49-F238E27FC236}">
                <a16:creationId xmlns:a16="http://schemas.microsoft.com/office/drawing/2014/main" id="{9F908BF9-B09F-4ABD-B7EC-D76F8E0C912B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6" name="Freeform 75">
            <a:extLst>
              <a:ext uri="{FF2B5EF4-FFF2-40B4-BE49-F238E27FC236}">
                <a16:creationId xmlns:a16="http://schemas.microsoft.com/office/drawing/2014/main" id="{A1DDC2BE-9FF0-456B-9A98-63384DADFFC8}"/>
              </a:ext>
            </a:extLst>
          </p:cNvPr>
          <p:cNvSpPr>
            <a:spLocks/>
          </p:cNvSpPr>
          <p:nvPr/>
        </p:nvSpPr>
        <p:spPr bwMode="auto">
          <a:xfrm rot="5388263">
            <a:off x="44894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7" name="Rectangle 76">
            <a:extLst>
              <a:ext uri="{FF2B5EF4-FFF2-40B4-BE49-F238E27FC236}">
                <a16:creationId xmlns:a16="http://schemas.microsoft.com/office/drawing/2014/main" id="{86DC3A55-5174-4099-9F3E-CBCE22615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78" name="Rectangle 77">
            <a:extLst>
              <a:ext uri="{FF2B5EF4-FFF2-40B4-BE49-F238E27FC236}">
                <a16:creationId xmlns:a16="http://schemas.microsoft.com/office/drawing/2014/main" id="{F6FF72A7-7ED9-45F4-B3E7-91829C348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79" name="Rectangle 78">
            <a:extLst>
              <a:ext uri="{FF2B5EF4-FFF2-40B4-BE49-F238E27FC236}">
                <a16:creationId xmlns:a16="http://schemas.microsoft.com/office/drawing/2014/main" id="{EC40EFFA-275B-477B-98C2-A9108A9A6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0" name="Rectangle 79">
            <a:extLst>
              <a:ext uri="{FF2B5EF4-FFF2-40B4-BE49-F238E27FC236}">
                <a16:creationId xmlns:a16="http://schemas.microsoft.com/office/drawing/2014/main" id="{683A56EE-2DEE-4156-849D-D90ACD1BD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1" name="Line 80">
            <a:extLst>
              <a:ext uri="{FF2B5EF4-FFF2-40B4-BE49-F238E27FC236}">
                <a16:creationId xmlns:a16="http://schemas.microsoft.com/office/drawing/2014/main" id="{F6DCF51C-08C0-411D-8820-ED6711BDA45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057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2" name="Line 81">
            <a:extLst>
              <a:ext uri="{FF2B5EF4-FFF2-40B4-BE49-F238E27FC236}">
                <a16:creationId xmlns:a16="http://schemas.microsoft.com/office/drawing/2014/main" id="{7CE7C68C-E9F5-4B44-B603-3C1FFAF08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743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3" name="Line 82">
            <a:extLst>
              <a:ext uri="{FF2B5EF4-FFF2-40B4-BE49-F238E27FC236}">
                <a16:creationId xmlns:a16="http://schemas.microsoft.com/office/drawing/2014/main" id="{9F6F6791-967F-4564-AEF5-473337D91A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4" name="Line 83">
            <a:extLst>
              <a:ext uri="{FF2B5EF4-FFF2-40B4-BE49-F238E27FC236}">
                <a16:creationId xmlns:a16="http://schemas.microsoft.com/office/drawing/2014/main" id="{4EA79BBD-C02E-47EE-B3DA-082ECF07B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5" name="Rectangle 84">
            <a:extLst>
              <a:ext uri="{FF2B5EF4-FFF2-40B4-BE49-F238E27FC236}">
                <a16:creationId xmlns:a16="http://schemas.microsoft.com/office/drawing/2014/main" id="{6D770CC9-B897-4BA1-B288-29DD025D9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6" name="Rectangle 85">
            <a:extLst>
              <a:ext uri="{FF2B5EF4-FFF2-40B4-BE49-F238E27FC236}">
                <a16:creationId xmlns:a16="http://schemas.microsoft.com/office/drawing/2014/main" id="{C4F197F0-93A2-48B6-A673-DD8198803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7" name="Rectangle 86">
            <a:extLst>
              <a:ext uri="{FF2B5EF4-FFF2-40B4-BE49-F238E27FC236}">
                <a16:creationId xmlns:a16="http://schemas.microsoft.com/office/drawing/2014/main" id="{319156BA-6EBB-4636-A980-E2845F775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8" name="Rectangle 87">
            <a:extLst>
              <a:ext uri="{FF2B5EF4-FFF2-40B4-BE49-F238E27FC236}">
                <a16:creationId xmlns:a16="http://schemas.microsoft.com/office/drawing/2014/main" id="{8C2654F3-622E-4A29-BFA6-93BAF181E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89" name="Line 88">
            <a:extLst>
              <a:ext uri="{FF2B5EF4-FFF2-40B4-BE49-F238E27FC236}">
                <a16:creationId xmlns:a16="http://schemas.microsoft.com/office/drawing/2014/main" id="{2755CC0F-7ED9-4FAC-B20D-B85EE6F060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828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0" name="Line 89">
            <a:extLst>
              <a:ext uri="{FF2B5EF4-FFF2-40B4-BE49-F238E27FC236}">
                <a16:creationId xmlns:a16="http://schemas.microsoft.com/office/drawing/2014/main" id="{74C54DF8-0046-44E0-8D1E-6453C4DCD70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2514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1" name="Line 90">
            <a:extLst>
              <a:ext uri="{FF2B5EF4-FFF2-40B4-BE49-F238E27FC236}">
                <a16:creationId xmlns:a16="http://schemas.microsoft.com/office/drawing/2014/main" id="{4E4EB6A8-EF58-4A52-AF86-F1810E042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2" name="Line 91">
            <a:extLst>
              <a:ext uri="{FF2B5EF4-FFF2-40B4-BE49-F238E27FC236}">
                <a16:creationId xmlns:a16="http://schemas.microsoft.com/office/drawing/2014/main" id="{9FE5D9B0-4BE3-4D2F-B63C-837E73938F6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3" name="Line 92">
            <a:extLst>
              <a:ext uri="{FF2B5EF4-FFF2-40B4-BE49-F238E27FC236}">
                <a16:creationId xmlns:a16="http://schemas.microsoft.com/office/drawing/2014/main" id="{02F2A4DE-B8AB-447F-A5EA-F5F5903D99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4" name="Line 93">
            <a:extLst>
              <a:ext uri="{FF2B5EF4-FFF2-40B4-BE49-F238E27FC236}">
                <a16:creationId xmlns:a16="http://schemas.microsoft.com/office/drawing/2014/main" id="{8696BEB2-8E8F-4189-9136-49076DC726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86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5" name="Line 94">
            <a:extLst>
              <a:ext uri="{FF2B5EF4-FFF2-40B4-BE49-F238E27FC236}">
                <a16:creationId xmlns:a16="http://schemas.microsoft.com/office/drawing/2014/main" id="{7981A5C4-84AF-46D9-B232-8F140BF92B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6" name="Line 95">
            <a:extLst>
              <a:ext uri="{FF2B5EF4-FFF2-40B4-BE49-F238E27FC236}">
                <a16:creationId xmlns:a16="http://schemas.microsoft.com/office/drawing/2014/main" id="{6D25A999-21BC-49FB-B1B1-0AF0638C4E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8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7" name="Rectangle 96">
            <a:extLst>
              <a:ext uri="{FF2B5EF4-FFF2-40B4-BE49-F238E27FC236}">
                <a16:creationId xmlns:a16="http://schemas.microsoft.com/office/drawing/2014/main" id="{1184B63E-2CC1-4D07-AE82-0EBEDA8EF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98" name="Rectangle 97">
            <a:extLst>
              <a:ext uri="{FF2B5EF4-FFF2-40B4-BE49-F238E27FC236}">
                <a16:creationId xmlns:a16="http://schemas.microsoft.com/office/drawing/2014/main" id="{AF5183B4-5A6F-4EBC-828F-4B49B1CB4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99" name="Rectangle 98">
            <a:extLst>
              <a:ext uri="{FF2B5EF4-FFF2-40B4-BE49-F238E27FC236}">
                <a16:creationId xmlns:a16="http://schemas.microsoft.com/office/drawing/2014/main" id="{59EBDC34-F7EA-43AE-82CE-43FB82140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0" name="Rectangle 99">
            <a:extLst>
              <a:ext uri="{FF2B5EF4-FFF2-40B4-BE49-F238E27FC236}">
                <a16:creationId xmlns:a16="http://schemas.microsoft.com/office/drawing/2014/main" id="{42766C42-1BBF-4B3F-AD18-C47B75E1E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981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1" name="Line 100">
            <a:extLst>
              <a:ext uri="{FF2B5EF4-FFF2-40B4-BE49-F238E27FC236}">
                <a16:creationId xmlns:a16="http://schemas.microsoft.com/office/drawing/2014/main" id="{8D1F20DD-2C83-49E9-8A98-939117D3D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057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2" name="Line 101">
            <a:extLst>
              <a:ext uri="{FF2B5EF4-FFF2-40B4-BE49-F238E27FC236}">
                <a16:creationId xmlns:a16="http://schemas.microsoft.com/office/drawing/2014/main" id="{47AEA402-6186-4B12-B1E4-B48F6ADEF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743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3" name="Line 102">
            <a:extLst>
              <a:ext uri="{FF2B5EF4-FFF2-40B4-BE49-F238E27FC236}">
                <a16:creationId xmlns:a16="http://schemas.microsoft.com/office/drawing/2014/main" id="{D331C2EB-C7AB-4122-84DE-D6E2D3FCA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4" name="Line 103">
            <a:extLst>
              <a:ext uri="{FF2B5EF4-FFF2-40B4-BE49-F238E27FC236}">
                <a16:creationId xmlns:a16="http://schemas.microsoft.com/office/drawing/2014/main" id="{1C7A2AEF-B845-49D5-892C-5C85C30DA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0574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5" name="Rectangle 104">
            <a:extLst>
              <a:ext uri="{FF2B5EF4-FFF2-40B4-BE49-F238E27FC236}">
                <a16:creationId xmlns:a16="http://schemas.microsoft.com/office/drawing/2014/main" id="{7FE45DE7-CE72-4A79-B380-5676D0739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6" name="Rectangle 105">
            <a:extLst>
              <a:ext uri="{FF2B5EF4-FFF2-40B4-BE49-F238E27FC236}">
                <a16:creationId xmlns:a16="http://schemas.microsoft.com/office/drawing/2014/main" id="{3FCA2742-87B9-4FB3-A309-F3E9D999C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7" name="Rectangle 106">
            <a:extLst>
              <a:ext uri="{FF2B5EF4-FFF2-40B4-BE49-F238E27FC236}">
                <a16:creationId xmlns:a16="http://schemas.microsoft.com/office/drawing/2014/main" id="{FCFDA7D0-09C7-4ECC-850B-99698861F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438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8" name="Rectangle 107">
            <a:extLst>
              <a:ext uri="{FF2B5EF4-FFF2-40B4-BE49-F238E27FC236}">
                <a16:creationId xmlns:a16="http://schemas.microsoft.com/office/drawing/2014/main" id="{D021E9B3-4C04-43F7-B217-37E24EAB7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752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309" name="Line 108">
            <a:extLst>
              <a:ext uri="{FF2B5EF4-FFF2-40B4-BE49-F238E27FC236}">
                <a16:creationId xmlns:a16="http://schemas.microsoft.com/office/drawing/2014/main" id="{9E3CE357-0577-4703-B5C0-283B10E9D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8288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0" name="Line 109">
            <a:extLst>
              <a:ext uri="{FF2B5EF4-FFF2-40B4-BE49-F238E27FC236}">
                <a16:creationId xmlns:a16="http://schemas.microsoft.com/office/drawing/2014/main" id="{870E8BB5-B84D-46D1-BA77-0CEC57EA0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14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1" name="Line 110">
            <a:extLst>
              <a:ext uri="{FF2B5EF4-FFF2-40B4-BE49-F238E27FC236}">
                <a16:creationId xmlns:a16="http://schemas.microsoft.com/office/drawing/2014/main" id="{28F177D5-A6C6-419F-A0C0-7EABD35FF1C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2" name="Line 111">
            <a:extLst>
              <a:ext uri="{FF2B5EF4-FFF2-40B4-BE49-F238E27FC236}">
                <a16:creationId xmlns:a16="http://schemas.microsoft.com/office/drawing/2014/main" id="{887AA1F3-BCA5-4807-9B33-23EA710D80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18288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3" name="Line 112">
            <a:extLst>
              <a:ext uri="{FF2B5EF4-FFF2-40B4-BE49-F238E27FC236}">
                <a16:creationId xmlns:a16="http://schemas.microsoft.com/office/drawing/2014/main" id="{34D29F86-B258-422C-8E77-E97A223072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4" name="Line 113">
            <a:extLst>
              <a:ext uri="{FF2B5EF4-FFF2-40B4-BE49-F238E27FC236}">
                <a16:creationId xmlns:a16="http://schemas.microsoft.com/office/drawing/2014/main" id="{1A317785-5645-46AC-B33D-70D6639A5D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5" name="Line 114">
            <a:extLst>
              <a:ext uri="{FF2B5EF4-FFF2-40B4-BE49-F238E27FC236}">
                <a16:creationId xmlns:a16="http://schemas.microsoft.com/office/drawing/2014/main" id="{FF518390-154B-4151-933C-30A14F8B72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2514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6" name="Line 115">
            <a:extLst>
              <a:ext uri="{FF2B5EF4-FFF2-40B4-BE49-F238E27FC236}">
                <a16:creationId xmlns:a16="http://schemas.microsoft.com/office/drawing/2014/main" id="{A80FC0ED-B758-4D52-897A-B2C160F478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7" name="Freeform 116">
            <a:extLst>
              <a:ext uri="{FF2B5EF4-FFF2-40B4-BE49-F238E27FC236}">
                <a16:creationId xmlns:a16="http://schemas.microsoft.com/office/drawing/2014/main" id="{C52480D1-9D0C-4703-BD4F-396769CC5A07}"/>
              </a:ext>
            </a:extLst>
          </p:cNvPr>
          <p:cNvSpPr>
            <a:spLocks/>
          </p:cNvSpPr>
          <p:nvPr/>
        </p:nvSpPr>
        <p:spPr bwMode="auto">
          <a:xfrm>
            <a:off x="5715000" y="15240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8" name="Freeform 117">
            <a:extLst>
              <a:ext uri="{FF2B5EF4-FFF2-40B4-BE49-F238E27FC236}">
                <a16:creationId xmlns:a16="http://schemas.microsoft.com/office/drawing/2014/main" id="{1A75216D-5340-4FFA-AB2D-26BC7B016297}"/>
              </a:ext>
            </a:extLst>
          </p:cNvPr>
          <p:cNvSpPr>
            <a:spLocks/>
          </p:cNvSpPr>
          <p:nvPr/>
        </p:nvSpPr>
        <p:spPr bwMode="auto">
          <a:xfrm>
            <a:off x="6248400" y="2438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9" name="Freeform 118">
            <a:extLst>
              <a:ext uri="{FF2B5EF4-FFF2-40B4-BE49-F238E27FC236}">
                <a16:creationId xmlns:a16="http://schemas.microsoft.com/office/drawing/2014/main" id="{8E84FF1C-05A8-4B99-86FA-4B051AF8E8AF}"/>
              </a:ext>
            </a:extLst>
          </p:cNvPr>
          <p:cNvSpPr>
            <a:spLocks/>
          </p:cNvSpPr>
          <p:nvPr/>
        </p:nvSpPr>
        <p:spPr bwMode="auto">
          <a:xfrm>
            <a:off x="5486400" y="2438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0" name="Freeform 119">
            <a:extLst>
              <a:ext uri="{FF2B5EF4-FFF2-40B4-BE49-F238E27FC236}">
                <a16:creationId xmlns:a16="http://schemas.microsoft.com/office/drawing/2014/main" id="{EDF8D607-7EDD-40E3-AA79-4B4F2B8FE615}"/>
              </a:ext>
            </a:extLst>
          </p:cNvPr>
          <p:cNvSpPr>
            <a:spLocks/>
          </p:cNvSpPr>
          <p:nvPr/>
        </p:nvSpPr>
        <p:spPr bwMode="auto">
          <a:xfrm>
            <a:off x="6477000" y="2209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1" name="Freeform 120">
            <a:extLst>
              <a:ext uri="{FF2B5EF4-FFF2-40B4-BE49-F238E27FC236}">
                <a16:creationId xmlns:a16="http://schemas.microsoft.com/office/drawing/2014/main" id="{C0123EAB-42DE-4FD3-8D37-09255B0BD1F5}"/>
              </a:ext>
            </a:extLst>
          </p:cNvPr>
          <p:cNvSpPr>
            <a:spLocks/>
          </p:cNvSpPr>
          <p:nvPr/>
        </p:nvSpPr>
        <p:spPr bwMode="auto">
          <a:xfrm>
            <a:off x="5715000" y="2209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2" name="Freeform 121">
            <a:extLst>
              <a:ext uri="{FF2B5EF4-FFF2-40B4-BE49-F238E27FC236}">
                <a16:creationId xmlns:a16="http://schemas.microsoft.com/office/drawing/2014/main" id="{6A345A4F-3A39-4FF6-B777-CC45FF100DCD}"/>
              </a:ext>
            </a:extLst>
          </p:cNvPr>
          <p:cNvSpPr>
            <a:spLocks/>
          </p:cNvSpPr>
          <p:nvPr/>
        </p:nvSpPr>
        <p:spPr bwMode="auto">
          <a:xfrm>
            <a:off x="6248400" y="1752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3" name="Freeform 122">
            <a:extLst>
              <a:ext uri="{FF2B5EF4-FFF2-40B4-BE49-F238E27FC236}">
                <a16:creationId xmlns:a16="http://schemas.microsoft.com/office/drawing/2014/main" id="{B86F60D9-9F5A-4618-B8A9-9249D27557C2}"/>
              </a:ext>
            </a:extLst>
          </p:cNvPr>
          <p:cNvSpPr>
            <a:spLocks/>
          </p:cNvSpPr>
          <p:nvPr/>
        </p:nvSpPr>
        <p:spPr bwMode="auto">
          <a:xfrm>
            <a:off x="5486400" y="1752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4" name="Freeform 123">
            <a:extLst>
              <a:ext uri="{FF2B5EF4-FFF2-40B4-BE49-F238E27FC236}">
                <a16:creationId xmlns:a16="http://schemas.microsoft.com/office/drawing/2014/main" id="{ABFC29EF-5DB6-454F-8A1F-6F3D61E55E90}"/>
              </a:ext>
            </a:extLst>
          </p:cNvPr>
          <p:cNvSpPr>
            <a:spLocks/>
          </p:cNvSpPr>
          <p:nvPr/>
        </p:nvSpPr>
        <p:spPr bwMode="auto">
          <a:xfrm>
            <a:off x="6477000" y="15240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5" name="Text Box 124">
            <a:extLst>
              <a:ext uri="{FF2B5EF4-FFF2-40B4-BE49-F238E27FC236}">
                <a16:creationId xmlns:a16="http://schemas.microsoft.com/office/drawing/2014/main" id="{54DE3972-8C9F-4739-B394-77B8598B5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76600"/>
            <a:ext cx="585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Grid</a:t>
            </a:r>
          </a:p>
        </p:txBody>
      </p:sp>
      <p:sp>
        <p:nvSpPr>
          <p:cNvPr id="51326" name="Text Box 125">
            <a:extLst>
              <a:ext uri="{FF2B5EF4-FFF2-40B4-BE49-F238E27FC236}">
                <a16:creationId xmlns:a16="http://schemas.microsoft.com/office/drawing/2014/main" id="{9C4A47AF-330B-418F-9017-CE87842DE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971800"/>
            <a:ext cx="1203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Hypercube</a:t>
            </a:r>
          </a:p>
        </p:txBody>
      </p:sp>
      <p:sp>
        <p:nvSpPr>
          <p:cNvPr id="51327" name="Text Box 126">
            <a:extLst>
              <a:ext uri="{FF2B5EF4-FFF2-40B4-BE49-F238E27FC236}">
                <a16:creationId xmlns:a16="http://schemas.microsoft.com/office/drawing/2014/main" id="{AF03A994-26DB-44D9-AD7D-8306AF99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05200"/>
            <a:ext cx="690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Torus</a:t>
            </a:r>
          </a:p>
        </p:txBody>
      </p:sp>
      <p:graphicFrame>
        <p:nvGraphicFramePr>
          <p:cNvPr id="1519743" name="Group 127">
            <a:extLst>
              <a:ext uri="{FF2B5EF4-FFF2-40B4-BE49-F238E27FC236}">
                <a16:creationId xmlns:a16="http://schemas.microsoft.com/office/drawing/2014/main" id="{7E4C40A1-41CB-432D-BD9E-3C66F5E8A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02066"/>
              </p:ext>
            </p:extLst>
          </p:nvPr>
        </p:nvGraphicFramePr>
        <p:xfrm>
          <a:off x="685800" y="3962400"/>
          <a:ext cx="7315200" cy="27432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4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Criteria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 nodes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Ring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2Dtorus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Hypercube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Fully connected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4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Bisection BW 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1024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4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Ports/switch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links</a:t>
                      </a:r>
                    </a:p>
                  </a:txBody>
                  <a:tcPr marT="45690" marB="456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2016</a:t>
                      </a:r>
                    </a:p>
                  </a:txBody>
                  <a:tcPr marT="45690" marB="456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9AF43D6F-3FC9-4E55-85BC-C904A4F4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AB615E-6213-483C-8D63-F1A93A6C869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F1B1A8F9-42D4-42B7-B21C-E0E25969D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66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k-ary d-cube</a:t>
            </a:r>
          </a:p>
        </p:txBody>
      </p:sp>
      <p:sp>
        <p:nvSpPr>
          <p:cNvPr id="53252" name="Line 3">
            <a:extLst>
              <a:ext uri="{FF2B5EF4-FFF2-40B4-BE49-F238E27FC236}">
                <a16:creationId xmlns:a16="http://schemas.microsoft.com/office/drawing/2014/main" id="{676AD99D-E5A1-424E-A31F-0D6A1398D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3" name="Text Box 4">
            <a:extLst>
              <a:ext uri="{FF2B5EF4-FFF2-40B4-BE49-F238E27FC236}">
                <a16:creationId xmlns:a16="http://schemas.microsoft.com/office/drawing/2014/main" id="{49126CDE-6A64-4CB9-8E0B-98E75B03D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865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a k-ary d-cube: a d-dimension array with 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elements in each dimension, there are links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elements that differ in one dimension by 1 (mod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Number of nodes N = k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4" name="Text Box 5">
            <a:extLst>
              <a:ext uri="{FF2B5EF4-FFF2-40B4-BE49-F238E27FC236}">
                <a16:creationId xmlns:a16="http://schemas.microsoft.com/office/drawing/2014/main" id="{E67002E4-E1FB-451F-BE56-4E7A68913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111625"/>
            <a:ext cx="2176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switches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degree  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links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Pins per node           :</a:t>
            </a:r>
          </a:p>
        </p:txBody>
      </p:sp>
      <p:sp>
        <p:nvSpPr>
          <p:cNvPr id="53255" name="Text Box 6">
            <a:extLst>
              <a:ext uri="{FF2B5EF4-FFF2-40B4-BE49-F238E27FC236}">
                <a16:creationId xmlns:a16="http://schemas.microsoft.com/office/drawing/2014/main" id="{9F184089-949E-4EF6-91AD-2201E167D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0275" y="4151313"/>
            <a:ext cx="2274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Avg. routing distance: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Diameter           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Bisection bandwidth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complexity     :</a:t>
            </a:r>
          </a:p>
        </p:txBody>
      </p:sp>
      <p:sp>
        <p:nvSpPr>
          <p:cNvPr id="53256" name="Text Box 7">
            <a:extLst>
              <a:ext uri="{FF2B5EF4-FFF2-40B4-BE49-F238E27FC236}">
                <a16:creationId xmlns:a16="http://schemas.microsoft.com/office/drawing/2014/main" id="{E930A366-E66E-456F-B198-719DA9053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10200"/>
            <a:ext cx="5789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Should we minimize or maximize dimension?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>
            <a:extLst>
              <a:ext uri="{FF2B5EF4-FFF2-40B4-BE49-F238E27FC236}">
                <a16:creationId xmlns:a16="http://schemas.microsoft.com/office/drawing/2014/main" id="{189B16C4-3495-4F4E-889C-EAD01F7A9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37325" y="55499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69AEF3-DB58-4E5C-B527-CC9629FED2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55299" name="Text Box 2">
            <a:extLst>
              <a:ext uri="{FF2B5EF4-FFF2-40B4-BE49-F238E27FC236}">
                <a16:creationId xmlns:a16="http://schemas.microsoft.com/office/drawing/2014/main" id="{B682C887-AC44-458A-8646-1382D432A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14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k-ary d-Cube</a:t>
            </a:r>
          </a:p>
        </p:txBody>
      </p:sp>
      <p:sp>
        <p:nvSpPr>
          <p:cNvPr id="55300" name="Line 3">
            <a:extLst>
              <a:ext uri="{FF2B5EF4-FFF2-40B4-BE49-F238E27FC236}">
                <a16:creationId xmlns:a16="http://schemas.microsoft.com/office/drawing/2014/main" id="{56E9FBF0-442F-43C2-BB7E-A47AFCED3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Text Box 4">
            <a:extLst>
              <a:ext uri="{FF2B5EF4-FFF2-40B4-BE49-F238E27FC236}">
                <a16:creationId xmlns:a16="http://schemas.microsoft.com/office/drawing/2014/main" id="{2A7696F8-D4B1-4A23-8ADF-7B396568D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9183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a k-ary d-cube: a d-dimension array with 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elements in each dimension, there are links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elements that differ in one dimension by 1 (mod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Number of nodes N = k</a:t>
            </a:r>
            <a:r>
              <a:rPr lang="en-US" altLang="en-US" sz="2400" baseline="3000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02" name="Text Box 5">
            <a:extLst>
              <a:ext uri="{FF2B5EF4-FFF2-40B4-BE49-F238E27FC236}">
                <a16:creationId xmlns:a16="http://schemas.microsoft.com/office/drawing/2014/main" id="{FEAE2DA6-70B9-4248-A2D1-E12C700EB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3489325"/>
            <a:ext cx="21764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switches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degree  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Number of links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Pins per node           :</a:t>
            </a:r>
          </a:p>
        </p:txBody>
      </p:sp>
      <p:sp>
        <p:nvSpPr>
          <p:cNvPr id="55303" name="Text Box 6">
            <a:extLst>
              <a:ext uri="{FF2B5EF4-FFF2-40B4-BE49-F238E27FC236}">
                <a16:creationId xmlns:a16="http://schemas.microsoft.com/office/drawing/2014/main" id="{E00178A3-03CC-48D9-9A46-8888DCB3B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529013"/>
            <a:ext cx="22748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Avg. routing distance: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Diameter                 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Bisection bandwidth 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Switch complexity     :</a:t>
            </a:r>
          </a:p>
        </p:txBody>
      </p:sp>
      <p:sp>
        <p:nvSpPr>
          <p:cNvPr id="55304" name="Text Box 7">
            <a:extLst>
              <a:ext uri="{FF2B5EF4-FFF2-40B4-BE49-F238E27FC236}">
                <a16:creationId xmlns:a16="http://schemas.microsoft.com/office/drawing/2014/main" id="{18A5687B-09F6-4698-A7FA-F12871B71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3489325"/>
            <a:ext cx="333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</p:txBody>
      </p:sp>
      <p:sp>
        <p:nvSpPr>
          <p:cNvPr id="55305" name="Text Box 8">
            <a:extLst>
              <a:ext uri="{FF2B5EF4-FFF2-40B4-BE49-F238E27FC236}">
                <a16:creationId xmlns:a16="http://schemas.microsoft.com/office/drawing/2014/main" id="{197CFE50-0053-412C-B104-0A53B7996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7576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2d + 1</a:t>
            </a:r>
          </a:p>
        </p:txBody>
      </p:sp>
      <p:sp>
        <p:nvSpPr>
          <p:cNvPr id="55306" name="Text Box 9">
            <a:extLst>
              <a:ext uri="{FF2B5EF4-FFF2-40B4-BE49-F238E27FC236}">
                <a16:creationId xmlns:a16="http://schemas.microsoft.com/office/drawing/2014/main" id="{02D04480-6D4C-44D2-86A2-9D64DA2E8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62413"/>
            <a:ext cx="455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</a:p>
        </p:txBody>
      </p:sp>
      <p:sp>
        <p:nvSpPr>
          <p:cNvPr id="55307" name="Text Box 10">
            <a:extLst>
              <a:ext uri="{FF2B5EF4-FFF2-40B4-BE49-F238E27FC236}">
                <a16:creationId xmlns:a16="http://schemas.microsoft.com/office/drawing/2014/main" id="{B29182A7-202E-447B-9940-ED42640C3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367213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2wd</a:t>
            </a:r>
          </a:p>
        </p:txBody>
      </p:sp>
      <p:sp>
        <p:nvSpPr>
          <p:cNvPr id="55308" name="Text Box 11">
            <a:extLst>
              <a:ext uri="{FF2B5EF4-FFF2-40B4-BE49-F238E27FC236}">
                <a16:creationId xmlns:a16="http://schemas.microsoft.com/office/drawing/2014/main" id="{49684C9C-FA48-4241-ACC0-7CFDEBDEA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529013"/>
            <a:ext cx="979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d(k-1)/4</a:t>
            </a:r>
          </a:p>
        </p:txBody>
      </p:sp>
      <p:sp>
        <p:nvSpPr>
          <p:cNvPr id="55309" name="Text Box 12">
            <a:extLst>
              <a:ext uri="{FF2B5EF4-FFF2-40B4-BE49-F238E27FC236}">
                <a16:creationId xmlns:a16="http://schemas.microsoft.com/office/drawing/2014/main" id="{93CA4DAE-7188-42AE-90A4-4E15B2E6C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33813"/>
            <a:ext cx="979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d(k-1)/2</a:t>
            </a:r>
          </a:p>
        </p:txBody>
      </p:sp>
      <p:sp>
        <p:nvSpPr>
          <p:cNvPr id="55310" name="Text Box 13">
            <a:extLst>
              <a:ext uri="{FF2B5EF4-FFF2-40B4-BE49-F238E27FC236}">
                <a16:creationId xmlns:a16="http://schemas.microsoft.com/office/drawing/2014/main" id="{3B7A08FC-6DEE-412E-BEF6-16978F66C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138613"/>
            <a:ext cx="769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2wk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d-1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11" name="Text Box 14">
            <a:extLst>
              <a:ext uri="{FF2B5EF4-FFF2-40B4-BE49-F238E27FC236}">
                <a16:creationId xmlns:a16="http://schemas.microsoft.com/office/drawing/2014/main" id="{D65A206D-B048-4E00-BF61-A0C9E7698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4787900"/>
            <a:ext cx="7269163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switch degree, num links, pins per node, bisection bw for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hypercube are half of what is listed above (diam and avg routing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distance are twice, switch complexity is              ) because unlike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other cases, a hypercube does not have right and left neighbors.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Should we minimize or maximize dimension?</a:t>
            </a:r>
          </a:p>
        </p:txBody>
      </p:sp>
      <p:sp>
        <p:nvSpPr>
          <p:cNvPr id="55312" name="Text Box 15">
            <a:extLst>
              <a:ext uri="{FF2B5EF4-FFF2-40B4-BE49-F238E27FC236}">
                <a16:creationId xmlns:a16="http://schemas.microsoft.com/office/drawing/2014/main" id="{535DA40B-A220-44D5-B88A-95E14555F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4367213"/>
            <a:ext cx="981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(2d + 1)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313" name="Text Box 15">
            <a:extLst>
              <a:ext uri="{FF2B5EF4-FFF2-40B4-BE49-F238E27FC236}">
                <a16:creationId xmlns:a16="http://schemas.microsoft.com/office/drawing/2014/main" id="{CF63B3F7-A9A5-4647-8D1D-FDD623880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408613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(d + 1)</a:t>
            </a:r>
            <a:r>
              <a:rPr lang="en-US" altLang="en-US" sz="1800" baseline="300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>
            <a:extLst>
              <a:ext uri="{FF2B5EF4-FFF2-40B4-BE49-F238E27FC236}">
                <a16:creationId xmlns:a16="http://schemas.microsoft.com/office/drawing/2014/main" id="{DEF00123-315B-49D6-8ADC-D94A0C31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69E372-D382-4D91-BB9D-4B60AD86FF1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>
            <a:extLst>
              <a:ext uri="{FF2B5EF4-FFF2-40B4-BE49-F238E27FC236}">
                <a16:creationId xmlns:a16="http://schemas.microsoft.com/office/drawing/2014/main" id="{6A57319F-ADC5-41FD-AB38-4DC06B327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1D9E78-3072-42B5-92B7-E9F984DB05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835D408C-234C-4E1F-B224-143163870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84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Topology Examples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F118999C-AC80-4B42-A57F-C9E198D4C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526632F-3F81-4838-96A1-A202F9C8D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1DBC40F-89B2-4D20-A277-969905764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88EDEE6-408C-4489-B8C3-E94C92F60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C1A6418B-68D7-4FCE-B561-5D031C6DC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703D5903-A638-496B-91E9-997B22953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65227359-DB58-4920-A826-5B51D78BC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590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BA6BB828-7462-42CF-94AF-3A8128E0A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BA1F7CCE-8321-48F9-8AB6-BF2ABB585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124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42B105BB-DB14-4ED5-A9C7-24AB1145E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FE4E1BEF-FE3F-40D0-95BF-DC60FEED4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A29132CA-FCA4-4509-A0BC-7A9359703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9C6B8809-FE7E-4E16-8EAB-06A64434C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1F29CD7C-217B-4141-894D-B5AA9038F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2" name="Rectangle 18">
            <a:extLst>
              <a:ext uri="{FF2B5EF4-FFF2-40B4-BE49-F238E27FC236}">
                <a16:creationId xmlns:a16="http://schemas.microsoft.com/office/drawing/2014/main" id="{D8FABEC7-8828-4EB6-AC96-C1486D8FE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657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0E54C2D3-8CF8-453D-AD6C-93BC8590A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4" name="Rectangle 20">
            <a:extLst>
              <a:ext uri="{FF2B5EF4-FFF2-40B4-BE49-F238E27FC236}">
                <a16:creationId xmlns:a16="http://schemas.microsoft.com/office/drawing/2014/main" id="{806D06B1-3CBC-4F35-985C-C1C29C900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191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65" name="Line 21">
            <a:extLst>
              <a:ext uri="{FF2B5EF4-FFF2-40B4-BE49-F238E27FC236}">
                <a16:creationId xmlns:a16="http://schemas.microsoft.com/office/drawing/2014/main" id="{7D7463B3-0617-40DB-8AC6-77AAE5021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667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2">
            <a:extLst>
              <a:ext uri="{FF2B5EF4-FFF2-40B4-BE49-F238E27FC236}">
                <a16:creationId xmlns:a16="http://schemas.microsoft.com/office/drawing/2014/main" id="{3C685FB8-E6DE-4D22-B7C3-823C1A64D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200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Line 23">
            <a:extLst>
              <a:ext uri="{FF2B5EF4-FFF2-40B4-BE49-F238E27FC236}">
                <a16:creationId xmlns:a16="http://schemas.microsoft.com/office/drawing/2014/main" id="{6BB32820-E89E-4D34-8591-33241B7621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733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4">
            <a:extLst>
              <a:ext uri="{FF2B5EF4-FFF2-40B4-BE49-F238E27FC236}">
                <a16:creationId xmlns:a16="http://schemas.microsoft.com/office/drawing/2014/main" id="{FA1A8614-C4FA-4BF6-91C7-271C9D3E7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267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Line 25">
            <a:extLst>
              <a:ext uri="{FF2B5EF4-FFF2-40B4-BE49-F238E27FC236}">
                <a16:creationId xmlns:a16="http://schemas.microsoft.com/office/drawing/2014/main" id="{163F40D2-AD27-4F4E-854A-BDE17AF01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6670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Line 26">
            <a:extLst>
              <a:ext uri="{FF2B5EF4-FFF2-40B4-BE49-F238E27FC236}">
                <a16:creationId xmlns:a16="http://schemas.microsoft.com/office/drawing/2014/main" id="{80AE0072-6709-4D65-ABCD-230AD7188FD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>
            <a:extLst>
              <a:ext uri="{FF2B5EF4-FFF2-40B4-BE49-F238E27FC236}">
                <a16:creationId xmlns:a16="http://schemas.microsoft.com/office/drawing/2014/main" id="{DCF9EDFC-46A9-409E-851F-4876EC3CE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6670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>
            <a:extLst>
              <a:ext uri="{FF2B5EF4-FFF2-40B4-BE49-F238E27FC236}">
                <a16:creationId xmlns:a16="http://schemas.microsoft.com/office/drawing/2014/main" id="{B609A872-A587-4573-8F05-461B27028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6670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Rectangle 29">
            <a:extLst>
              <a:ext uri="{FF2B5EF4-FFF2-40B4-BE49-F238E27FC236}">
                <a16:creationId xmlns:a16="http://schemas.microsoft.com/office/drawing/2014/main" id="{A3AA7AB8-EF7F-4AA1-A47F-E2A1B2E20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4" name="Rectangle 30">
            <a:extLst>
              <a:ext uri="{FF2B5EF4-FFF2-40B4-BE49-F238E27FC236}">
                <a16:creationId xmlns:a16="http://schemas.microsoft.com/office/drawing/2014/main" id="{0AE5D563-4F92-428B-9888-40A6ABE71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5" name="Rectangle 31">
            <a:extLst>
              <a:ext uri="{FF2B5EF4-FFF2-40B4-BE49-F238E27FC236}">
                <a16:creationId xmlns:a16="http://schemas.microsoft.com/office/drawing/2014/main" id="{139CD4F5-619E-493F-B86E-D32E4CFF9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6" name="Rectangle 32">
            <a:extLst>
              <a:ext uri="{FF2B5EF4-FFF2-40B4-BE49-F238E27FC236}">
                <a16:creationId xmlns:a16="http://schemas.microsoft.com/office/drawing/2014/main" id="{B30C2510-C962-4D8C-A4CA-A1E8C2DF7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7" name="Rectangle 33">
            <a:extLst>
              <a:ext uri="{FF2B5EF4-FFF2-40B4-BE49-F238E27FC236}">
                <a16:creationId xmlns:a16="http://schemas.microsoft.com/office/drawing/2014/main" id="{72D000BB-A905-4449-B5BB-CBB317A49B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8" name="Rectangle 34">
            <a:extLst>
              <a:ext uri="{FF2B5EF4-FFF2-40B4-BE49-F238E27FC236}">
                <a16:creationId xmlns:a16="http://schemas.microsoft.com/office/drawing/2014/main" id="{6E4D49F4-254F-429B-A1F8-48AD43C45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79" name="Rectangle 35">
            <a:extLst>
              <a:ext uri="{FF2B5EF4-FFF2-40B4-BE49-F238E27FC236}">
                <a16:creationId xmlns:a16="http://schemas.microsoft.com/office/drawing/2014/main" id="{08676B59-D35F-42F6-87F8-103761B55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0" name="Rectangle 36">
            <a:extLst>
              <a:ext uri="{FF2B5EF4-FFF2-40B4-BE49-F238E27FC236}">
                <a16:creationId xmlns:a16="http://schemas.microsoft.com/office/drawing/2014/main" id="{56A281A3-0029-43F6-9B0B-8DBA42D08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1" name="Rectangle 37">
            <a:extLst>
              <a:ext uri="{FF2B5EF4-FFF2-40B4-BE49-F238E27FC236}">
                <a16:creationId xmlns:a16="http://schemas.microsoft.com/office/drawing/2014/main" id="{46BA4C44-7A0C-4A2F-B64C-254183FE73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733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2" name="Rectangle 38">
            <a:extLst>
              <a:ext uri="{FF2B5EF4-FFF2-40B4-BE49-F238E27FC236}">
                <a16:creationId xmlns:a16="http://schemas.microsoft.com/office/drawing/2014/main" id="{131DABF5-3027-4178-9765-4443C91FA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733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3" name="Rectangle 39">
            <a:extLst>
              <a:ext uri="{FF2B5EF4-FFF2-40B4-BE49-F238E27FC236}">
                <a16:creationId xmlns:a16="http://schemas.microsoft.com/office/drawing/2014/main" id="{82EF1838-CA39-4C14-9882-6DA71BDF3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267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4" name="Rectangle 40">
            <a:extLst>
              <a:ext uri="{FF2B5EF4-FFF2-40B4-BE49-F238E27FC236}">
                <a16:creationId xmlns:a16="http://schemas.microsoft.com/office/drawing/2014/main" id="{9F01D995-CED5-4C38-9B1F-93B36B6D4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267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5" name="Rectangle 41">
            <a:extLst>
              <a:ext uri="{FF2B5EF4-FFF2-40B4-BE49-F238E27FC236}">
                <a16:creationId xmlns:a16="http://schemas.microsoft.com/office/drawing/2014/main" id="{B62C8362-6B55-46E6-9097-83C8C91E0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733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6" name="Rectangle 42">
            <a:extLst>
              <a:ext uri="{FF2B5EF4-FFF2-40B4-BE49-F238E27FC236}">
                <a16:creationId xmlns:a16="http://schemas.microsoft.com/office/drawing/2014/main" id="{93FCB8E7-6D1D-4E79-B176-B1B517BA0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33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7" name="Rectangle 43">
            <a:extLst>
              <a:ext uri="{FF2B5EF4-FFF2-40B4-BE49-F238E27FC236}">
                <a16:creationId xmlns:a16="http://schemas.microsoft.com/office/drawing/2014/main" id="{708619A2-6AE6-4930-8077-302374971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67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8" name="Rectangle 44">
            <a:extLst>
              <a:ext uri="{FF2B5EF4-FFF2-40B4-BE49-F238E27FC236}">
                <a16:creationId xmlns:a16="http://schemas.microsoft.com/office/drawing/2014/main" id="{D675CED4-94D9-4E50-AFDC-B5098A2B8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267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89" name="Line 45">
            <a:extLst>
              <a:ext uri="{FF2B5EF4-FFF2-40B4-BE49-F238E27FC236}">
                <a16:creationId xmlns:a16="http://schemas.microsoft.com/office/drawing/2014/main" id="{0599DA95-1017-470E-A287-27B07085C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743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Line 46">
            <a:extLst>
              <a:ext uri="{FF2B5EF4-FFF2-40B4-BE49-F238E27FC236}">
                <a16:creationId xmlns:a16="http://schemas.microsoft.com/office/drawing/2014/main" id="{2688B848-0CDC-4B1A-9576-B982F011E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76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1" name="Line 47">
            <a:extLst>
              <a:ext uri="{FF2B5EF4-FFF2-40B4-BE49-F238E27FC236}">
                <a16:creationId xmlns:a16="http://schemas.microsoft.com/office/drawing/2014/main" id="{79200E09-4037-45DB-BBD2-0668455CA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8100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Line 48">
            <a:extLst>
              <a:ext uri="{FF2B5EF4-FFF2-40B4-BE49-F238E27FC236}">
                <a16:creationId xmlns:a16="http://schemas.microsoft.com/office/drawing/2014/main" id="{BC5C1462-4AD3-45B6-AF9F-E05BF34EF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343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Line 49">
            <a:extLst>
              <a:ext uri="{FF2B5EF4-FFF2-40B4-BE49-F238E27FC236}">
                <a16:creationId xmlns:a16="http://schemas.microsoft.com/office/drawing/2014/main" id="{F1DAE8E1-3323-4648-8BC2-B245A0D96D7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743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Line 50">
            <a:extLst>
              <a:ext uri="{FF2B5EF4-FFF2-40B4-BE49-F238E27FC236}">
                <a16:creationId xmlns:a16="http://schemas.microsoft.com/office/drawing/2014/main" id="{87220A5A-59D3-49CE-87DE-D4C69453C67D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743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Line 51">
            <a:extLst>
              <a:ext uri="{FF2B5EF4-FFF2-40B4-BE49-F238E27FC236}">
                <a16:creationId xmlns:a16="http://schemas.microsoft.com/office/drawing/2014/main" id="{2392878E-2ECE-4210-883C-FACDFDE5EE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2743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6" name="Line 52">
            <a:extLst>
              <a:ext uri="{FF2B5EF4-FFF2-40B4-BE49-F238E27FC236}">
                <a16:creationId xmlns:a16="http://schemas.microsoft.com/office/drawing/2014/main" id="{A5F0A329-C9AF-451A-8A08-267B4B61A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2743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7" name="Line 53">
            <a:extLst>
              <a:ext uri="{FF2B5EF4-FFF2-40B4-BE49-F238E27FC236}">
                <a16:creationId xmlns:a16="http://schemas.microsoft.com/office/drawing/2014/main" id="{765D5999-1763-4FC9-9E71-9D2E84FE8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743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8" name="Line 54">
            <a:extLst>
              <a:ext uri="{FF2B5EF4-FFF2-40B4-BE49-F238E27FC236}">
                <a16:creationId xmlns:a16="http://schemas.microsoft.com/office/drawing/2014/main" id="{82667BEC-56D9-4A4D-B572-8952BED2E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743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9" name="Line 55">
            <a:extLst>
              <a:ext uri="{FF2B5EF4-FFF2-40B4-BE49-F238E27FC236}">
                <a16:creationId xmlns:a16="http://schemas.microsoft.com/office/drawing/2014/main" id="{EBDD7A7B-AC5D-4686-A73F-9FC2F5FD2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2743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0" name="Line 56">
            <a:extLst>
              <a:ext uri="{FF2B5EF4-FFF2-40B4-BE49-F238E27FC236}">
                <a16:creationId xmlns:a16="http://schemas.microsoft.com/office/drawing/2014/main" id="{8F73B38C-D4B2-4AA4-A8B7-A17220131C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743200"/>
            <a:ext cx="1588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1" name="Freeform 57">
            <a:extLst>
              <a:ext uri="{FF2B5EF4-FFF2-40B4-BE49-F238E27FC236}">
                <a16:creationId xmlns:a16="http://schemas.microsoft.com/office/drawing/2014/main" id="{B1E0EEAE-39D9-4D54-85A7-E5239E865B4D}"/>
              </a:ext>
            </a:extLst>
          </p:cNvPr>
          <p:cNvSpPr>
            <a:spLocks/>
          </p:cNvSpPr>
          <p:nvPr/>
        </p:nvSpPr>
        <p:spPr bwMode="auto">
          <a:xfrm>
            <a:off x="2959100" y="25781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2" name="Freeform 58">
            <a:extLst>
              <a:ext uri="{FF2B5EF4-FFF2-40B4-BE49-F238E27FC236}">
                <a16:creationId xmlns:a16="http://schemas.microsoft.com/office/drawing/2014/main" id="{79C4C7AB-83D4-454D-99C4-68609227E406}"/>
              </a:ext>
            </a:extLst>
          </p:cNvPr>
          <p:cNvSpPr>
            <a:spLocks/>
          </p:cNvSpPr>
          <p:nvPr/>
        </p:nvSpPr>
        <p:spPr bwMode="auto">
          <a:xfrm>
            <a:off x="3429000" y="25908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3" name="Freeform 59">
            <a:extLst>
              <a:ext uri="{FF2B5EF4-FFF2-40B4-BE49-F238E27FC236}">
                <a16:creationId xmlns:a16="http://schemas.microsoft.com/office/drawing/2014/main" id="{ADC3E7D9-5233-4B96-A410-35D1969C8B28}"/>
              </a:ext>
            </a:extLst>
          </p:cNvPr>
          <p:cNvSpPr>
            <a:spLocks/>
          </p:cNvSpPr>
          <p:nvPr/>
        </p:nvSpPr>
        <p:spPr bwMode="auto">
          <a:xfrm>
            <a:off x="3886200" y="25908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Freeform 60">
            <a:extLst>
              <a:ext uri="{FF2B5EF4-FFF2-40B4-BE49-F238E27FC236}">
                <a16:creationId xmlns:a16="http://schemas.microsoft.com/office/drawing/2014/main" id="{60D36239-907C-4E1C-9C24-FBA6FF02D623}"/>
              </a:ext>
            </a:extLst>
          </p:cNvPr>
          <p:cNvSpPr>
            <a:spLocks/>
          </p:cNvSpPr>
          <p:nvPr/>
        </p:nvSpPr>
        <p:spPr bwMode="auto">
          <a:xfrm>
            <a:off x="4343400" y="25908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5" name="Freeform 61">
            <a:extLst>
              <a:ext uri="{FF2B5EF4-FFF2-40B4-BE49-F238E27FC236}">
                <a16:creationId xmlns:a16="http://schemas.microsoft.com/office/drawing/2014/main" id="{258C58AE-2270-486A-AA10-052C4A4161CD}"/>
              </a:ext>
            </a:extLst>
          </p:cNvPr>
          <p:cNvSpPr>
            <a:spLocks/>
          </p:cNvSpPr>
          <p:nvPr/>
        </p:nvSpPr>
        <p:spPr bwMode="auto">
          <a:xfrm rot="10715804">
            <a:off x="2971800" y="43434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6" name="Freeform 62">
            <a:extLst>
              <a:ext uri="{FF2B5EF4-FFF2-40B4-BE49-F238E27FC236}">
                <a16:creationId xmlns:a16="http://schemas.microsoft.com/office/drawing/2014/main" id="{A8BDE84F-CB5D-41D9-B543-DDAFA89996F5}"/>
              </a:ext>
            </a:extLst>
          </p:cNvPr>
          <p:cNvSpPr>
            <a:spLocks/>
          </p:cNvSpPr>
          <p:nvPr/>
        </p:nvSpPr>
        <p:spPr bwMode="auto">
          <a:xfrm rot="10715804">
            <a:off x="3429000" y="43434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7" name="Freeform 63">
            <a:extLst>
              <a:ext uri="{FF2B5EF4-FFF2-40B4-BE49-F238E27FC236}">
                <a16:creationId xmlns:a16="http://schemas.microsoft.com/office/drawing/2014/main" id="{C207E1F3-D44B-4D75-A209-92E42AC130F7}"/>
              </a:ext>
            </a:extLst>
          </p:cNvPr>
          <p:cNvSpPr>
            <a:spLocks/>
          </p:cNvSpPr>
          <p:nvPr/>
        </p:nvSpPr>
        <p:spPr bwMode="auto">
          <a:xfrm rot="10715804">
            <a:off x="3886200" y="43434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8" name="Freeform 64">
            <a:extLst>
              <a:ext uri="{FF2B5EF4-FFF2-40B4-BE49-F238E27FC236}">
                <a16:creationId xmlns:a16="http://schemas.microsoft.com/office/drawing/2014/main" id="{19ED0A07-5B71-46F7-BD6E-23D6EAA68EE3}"/>
              </a:ext>
            </a:extLst>
          </p:cNvPr>
          <p:cNvSpPr>
            <a:spLocks/>
          </p:cNvSpPr>
          <p:nvPr/>
        </p:nvSpPr>
        <p:spPr bwMode="auto">
          <a:xfrm rot="-5326251">
            <a:off x="30416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9" name="Freeform 65">
            <a:extLst>
              <a:ext uri="{FF2B5EF4-FFF2-40B4-BE49-F238E27FC236}">
                <a16:creationId xmlns:a16="http://schemas.microsoft.com/office/drawing/2014/main" id="{F5147AD4-0048-4C80-8A49-569F3856A278}"/>
              </a:ext>
            </a:extLst>
          </p:cNvPr>
          <p:cNvSpPr>
            <a:spLocks/>
          </p:cNvSpPr>
          <p:nvPr/>
        </p:nvSpPr>
        <p:spPr bwMode="auto">
          <a:xfrm rot="10715804">
            <a:off x="4343400" y="434340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0" name="Line 66">
            <a:extLst>
              <a:ext uri="{FF2B5EF4-FFF2-40B4-BE49-F238E27FC236}">
                <a16:creationId xmlns:a16="http://schemas.microsoft.com/office/drawing/2014/main" id="{2BB44C28-8C5C-4B17-8FED-E02A51E96A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5052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1" name="Line 67">
            <a:extLst>
              <a:ext uri="{FF2B5EF4-FFF2-40B4-BE49-F238E27FC236}">
                <a16:creationId xmlns:a16="http://schemas.microsoft.com/office/drawing/2014/main" id="{D4A7F465-8E63-4EBD-8AB7-22FABCC95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9718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2" name="Line 68">
            <a:extLst>
              <a:ext uri="{FF2B5EF4-FFF2-40B4-BE49-F238E27FC236}">
                <a16:creationId xmlns:a16="http://schemas.microsoft.com/office/drawing/2014/main" id="{852626C2-EDEE-4A4D-9760-DD06C364AF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4384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3" name="Line 69">
            <a:extLst>
              <a:ext uri="{FF2B5EF4-FFF2-40B4-BE49-F238E27FC236}">
                <a16:creationId xmlns:a16="http://schemas.microsoft.com/office/drawing/2014/main" id="{802782C4-CA5F-46BE-BFB1-4EDED5ED862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038600"/>
            <a:ext cx="13716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4" name="Freeform 70">
            <a:extLst>
              <a:ext uri="{FF2B5EF4-FFF2-40B4-BE49-F238E27FC236}">
                <a16:creationId xmlns:a16="http://schemas.microsoft.com/office/drawing/2014/main" id="{63D73519-2CEF-48CA-A150-307FF16CBCAE}"/>
              </a:ext>
            </a:extLst>
          </p:cNvPr>
          <p:cNvSpPr>
            <a:spLocks/>
          </p:cNvSpPr>
          <p:nvPr/>
        </p:nvSpPr>
        <p:spPr bwMode="auto">
          <a:xfrm rot="-5326251">
            <a:off x="3041650" y="35877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5" name="Freeform 71">
            <a:extLst>
              <a:ext uri="{FF2B5EF4-FFF2-40B4-BE49-F238E27FC236}">
                <a16:creationId xmlns:a16="http://schemas.microsoft.com/office/drawing/2014/main" id="{CBF07366-E5F5-465D-9153-9DD79634DABF}"/>
              </a:ext>
            </a:extLst>
          </p:cNvPr>
          <p:cNvSpPr>
            <a:spLocks/>
          </p:cNvSpPr>
          <p:nvPr/>
        </p:nvSpPr>
        <p:spPr bwMode="auto">
          <a:xfrm rot="-5326251">
            <a:off x="3041650" y="4121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6" name="Freeform 72">
            <a:extLst>
              <a:ext uri="{FF2B5EF4-FFF2-40B4-BE49-F238E27FC236}">
                <a16:creationId xmlns:a16="http://schemas.microsoft.com/office/drawing/2014/main" id="{164E9A35-320A-4F18-9279-5E5A0D627302}"/>
              </a:ext>
            </a:extLst>
          </p:cNvPr>
          <p:cNvSpPr>
            <a:spLocks/>
          </p:cNvSpPr>
          <p:nvPr/>
        </p:nvSpPr>
        <p:spPr bwMode="auto">
          <a:xfrm rot="5388263">
            <a:off x="4565650" y="25209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7" name="Freeform 73">
            <a:extLst>
              <a:ext uri="{FF2B5EF4-FFF2-40B4-BE49-F238E27FC236}">
                <a16:creationId xmlns:a16="http://schemas.microsoft.com/office/drawing/2014/main" id="{AF33870C-B521-47D1-ADFC-5F8D13B55200}"/>
              </a:ext>
            </a:extLst>
          </p:cNvPr>
          <p:cNvSpPr>
            <a:spLocks/>
          </p:cNvSpPr>
          <p:nvPr/>
        </p:nvSpPr>
        <p:spPr bwMode="auto">
          <a:xfrm rot="-5326251">
            <a:off x="30416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8" name="Freeform 74">
            <a:extLst>
              <a:ext uri="{FF2B5EF4-FFF2-40B4-BE49-F238E27FC236}">
                <a16:creationId xmlns:a16="http://schemas.microsoft.com/office/drawing/2014/main" id="{0AA97E3C-EBF4-41CF-9E63-4CB9CAEF8ED6}"/>
              </a:ext>
            </a:extLst>
          </p:cNvPr>
          <p:cNvSpPr>
            <a:spLocks/>
          </p:cNvSpPr>
          <p:nvPr/>
        </p:nvSpPr>
        <p:spPr bwMode="auto">
          <a:xfrm rot="5388263">
            <a:off x="4565650" y="30543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9" name="Freeform 75">
            <a:extLst>
              <a:ext uri="{FF2B5EF4-FFF2-40B4-BE49-F238E27FC236}">
                <a16:creationId xmlns:a16="http://schemas.microsoft.com/office/drawing/2014/main" id="{3ED8C05A-3692-4748-B339-8096A79A21F0}"/>
              </a:ext>
            </a:extLst>
          </p:cNvPr>
          <p:cNvSpPr>
            <a:spLocks/>
          </p:cNvSpPr>
          <p:nvPr/>
        </p:nvSpPr>
        <p:spPr bwMode="auto">
          <a:xfrm rot="5388263">
            <a:off x="4565650" y="35877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Freeform 76">
            <a:extLst>
              <a:ext uri="{FF2B5EF4-FFF2-40B4-BE49-F238E27FC236}">
                <a16:creationId xmlns:a16="http://schemas.microsoft.com/office/drawing/2014/main" id="{A1BF2328-EFDB-4213-A0E8-ABB989C38FF5}"/>
              </a:ext>
            </a:extLst>
          </p:cNvPr>
          <p:cNvSpPr>
            <a:spLocks/>
          </p:cNvSpPr>
          <p:nvPr/>
        </p:nvSpPr>
        <p:spPr bwMode="auto">
          <a:xfrm rot="5388263">
            <a:off x="4565650" y="4121150"/>
            <a:ext cx="330200" cy="165100"/>
          </a:xfrm>
          <a:custGeom>
            <a:avLst/>
            <a:gdLst>
              <a:gd name="T0" fmla="*/ 2147483646 w 208"/>
              <a:gd name="T1" fmla="*/ 2147483646 h 104"/>
              <a:gd name="T2" fmla="*/ 2147483646 w 208"/>
              <a:gd name="T3" fmla="*/ 2147483646 h 104"/>
              <a:gd name="T4" fmla="*/ 2147483646 w 208"/>
              <a:gd name="T5" fmla="*/ 2147483646 h 104"/>
              <a:gd name="T6" fmla="*/ 2147483646 w 208"/>
              <a:gd name="T7" fmla="*/ 2147483646 h 104"/>
              <a:gd name="T8" fmla="*/ 2147483646 w 208"/>
              <a:gd name="T9" fmla="*/ 2147483646 h 104"/>
              <a:gd name="T10" fmla="*/ 2147483646 w 208"/>
              <a:gd name="T11" fmla="*/ 2147483646 h 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08"/>
              <a:gd name="T19" fmla="*/ 0 h 104"/>
              <a:gd name="T20" fmla="*/ 208 w 208"/>
              <a:gd name="T21" fmla="*/ 104 h 10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08" h="104">
                <a:moveTo>
                  <a:pt x="8" y="104"/>
                </a:moveTo>
                <a:cubicBezTo>
                  <a:pt x="4" y="88"/>
                  <a:pt x="0" y="72"/>
                  <a:pt x="8" y="56"/>
                </a:cubicBezTo>
                <a:cubicBezTo>
                  <a:pt x="16" y="40"/>
                  <a:pt x="32" y="16"/>
                  <a:pt x="56" y="8"/>
                </a:cubicBezTo>
                <a:cubicBezTo>
                  <a:pt x="80" y="0"/>
                  <a:pt x="128" y="0"/>
                  <a:pt x="152" y="8"/>
                </a:cubicBezTo>
                <a:cubicBezTo>
                  <a:pt x="176" y="16"/>
                  <a:pt x="192" y="40"/>
                  <a:pt x="200" y="56"/>
                </a:cubicBezTo>
                <a:cubicBezTo>
                  <a:pt x="208" y="72"/>
                  <a:pt x="204" y="88"/>
                  <a:pt x="200" y="10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Rectangle 77">
            <a:extLst>
              <a:ext uri="{FF2B5EF4-FFF2-40B4-BE49-F238E27FC236}">
                <a16:creationId xmlns:a16="http://schemas.microsoft.com/office/drawing/2014/main" id="{ABFB742D-BE09-48A3-9C1E-0BCB75EF4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048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22" name="Rectangle 78">
            <a:extLst>
              <a:ext uri="{FF2B5EF4-FFF2-40B4-BE49-F238E27FC236}">
                <a16:creationId xmlns:a16="http://schemas.microsoft.com/office/drawing/2014/main" id="{7040D7E2-38D9-4CB6-8045-E265716A0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733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23" name="Rectangle 79">
            <a:extLst>
              <a:ext uri="{FF2B5EF4-FFF2-40B4-BE49-F238E27FC236}">
                <a16:creationId xmlns:a16="http://schemas.microsoft.com/office/drawing/2014/main" id="{DCF49342-3D88-457B-AF6B-A7FC16F9D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24" name="Rectangle 80">
            <a:extLst>
              <a:ext uri="{FF2B5EF4-FFF2-40B4-BE49-F238E27FC236}">
                <a16:creationId xmlns:a16="http://schemas.microsoft.com/office/drawing/2014/main" id="{1D3016BA-7B81-4F2F-BEC8-A436A1C8D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048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25" name="Line 81">
            <a:extLst>
              <a:ext uri="{FF2B5EF4-FFF2-40B4-BE49-F238E27FC236}">
                <a16:creationId xmlns:a16="http://schemas.microsoft.com/office/drawing/2014/main" id="{3C7DC8C5-B685-4293-A584-4A62FBA1D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124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6" name="Line 82">
            <a:extLst>
              <a:ext uri="{FF2B5EF4-FFF2-40B4-BE49-F238E27FC236}">
                <a16:creationId xmlns:a16="http://schemas.microsoft.com/office/drawing/2014/main" id="{9202E0EF-AA5A-4E0E-995C-3F3174917A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100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7" name="Line 83">
            <a:extLst>
              <a:ext uri="{FF2B5EF4-FFF2-40B4-BE49-F238E27FC236}">
                <a16:creationId xmlns:a16="http://schemas.microsoft.com/office/drawing/2014/main" id="{EF719582-B22E-489E-BFAB-099C9944D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1242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8" name="Line 84">
            <a:extLst>
              <a:ext uri="{FF2B5EF4-FFF2-40B4-BE49-F238E27FC236}">
                <a16:creationId xmlns:a16="http://schemas.microsoft.com/office/drawing/2014/main" id="{E3818E1F-2143-47C0-A717-7CEC7081AB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9" name="Rectangle 85">
            <a:extLst>
              <a:ext uri="{FF2B5EF4-FFF2-40B4-BE49-F238E27FC236}">
                <a16:creationId xmlns:a16="http://schemas.microsoft.com/office/drawing/2014/main" id="{17E7760E-56A0-492B-8C1C-E8B11D4D9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30" name="Rectangle 86">
            <a:extLst>
              <a:ext uri="{FF2B5EF4-FFF2-40B4-BE49-F238E27FC236}">
                <a16:creationId xmlns:a16="http://schemas.microsoft.com/office/drawing/2014/main" id="{752E1C00-063E-4F09-A0D7-FF7BFC405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31" name="Rectangle 87">
            <a:extLst>
              <a:ext uri="{FF2B5EF4-FFF2-40B4-BE49-F238E27FC236}">
                <a16:creationId xmlns:a16="http://schemas.microsoft.com/office/drawing/2014/main" id="{D04BD039-5891-4DB2-8B7D-78A89046A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32" name="Rectangle 88">
            <a:extLst>
              <a:ext uri="{FF2B5EF4-FFF2-40B4-BE49-F238E27FC236}">
                <a16:creationId xmlns:a16="http://schemas.microsoft.com/office/drawing/2014/main" id="{7C1AAC43-9FB2-41C4-873C-53244DA4F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33" name="Line 89">
            <a:extLst>
              <a:ext uri="{FF2B5EF4-FFF2-40B4-BE49-F238E27FC236}">
                <a16:creationId xmlns:a16="http://schemas.microsoft.com/office/drawing/2014/main" id="{EE6F97B4-E996-481A-A52F-DA6301C66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895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4" name="Line 90">
            <a:extLst>
              <a:ext uri="{FF2B5EF4-FFF2-40B4-BE49-F238E27FC236}">
                <a16:creationId xmlns:a16="http://schemas.microsoft.com/office/drawing/2014/main" id="{3D8D27EC-7869-48B3-9383-99312FD21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5" name="Line 91">
            <a:extLst>
              <a:ext uri="{FF2B5EF4-FFF2-40B4-BE49-F238E27FC236}">
                <a16:creationId xmlns:a16="http://schemas.microsoft.com/office/drawing/2014/main" id="{DF6FB607-6CC6-4D2A-B2BF-0C3655877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8956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" name="Line 92">
            <a:extLst>
              <a:ext uri="{FF2B5EF4-FFF2-40B4-BE49-F238E27FC236}">
                <a16:creationId xmlns:a16="http://schemas.microsoft.com/office/drawing/2014/main" id="{B923E0CA-0E7A-4B51-9ED8-E5C493FD25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28956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7" name="Line 93">
            <a:extLst>
              <a:ext uri="{FF2B5EF4-FFF2-40B4-BE49-F238E27FC236}">
                <a16:creationId xmlns:a16="http://schemas.microsoft.com/office/drawing/2014/main" id="{8541D84F-183F-46D4-A254-A86035741B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2895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8" name="Line 94">
            <a:extLst>
              <a:ext uri="{FF2B5EF4-FFF2-40B4-BE49-F238E27FC236}">
                <a16:creationId xmlns:a16="http://schemas.microsoft.com/office/drawing/2014/main" id="{20A00F93-0EA2-4C9B-ACD8-72E484EC64B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35814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9" name="Line 95">
            <a:extLst>
              <a:ext uri="{FF2B5EF4-FFF2-40B4-BE49-F238E27FC236}">
                <a16:creationId xmlns:a16="http://schemas.microsoft.com/office/drawing/2014/main" id="{1FEC7DA0-D38E-4A9C-BA51-2C9ECA0BD6F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5814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0" name="Line 96">
            <a:extLst>
              <a:ext uri="{FF2B5EF4-FFF2-40B4-BE49-F238E27FC236}">
                <a16:creationId xmlns:a16="http://schemas.microsoft.com/office/drawing/2014/main" id="{E73A7F62-276A-4148-80F2-5EF93594A5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2895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1" name="Rectangle 97">
            <a:extLst>
              <a:ext uri="{FF2B5EF4-FFF2-40B4-BE49-F238E27FC236}">
                <a16:creationId xmlns:a16="http://schemas.microsoft.com/office/drawing/2014/main" id="{7DA6D9B1-30E7-4C1B-BE0B-5042CED58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048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2" name="Rectangle 98">
            <a:extLst>
              <a:ext uri="{FF2B5EF4-FFF2-40B4-BE49-F238E27FC236}">
                <a16:creationId xmlns:a16="http://schemas.microsoft.com/office/drawing/2014/main" id="{CACB51DA-9991-4192-B310-79388EC27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733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3" name="Rectangle 99">
            <a:extLst>
              <a:ext uri="{FF2B5EF4-FFF2-40B4-BE49-F238E27FC236}">
                <a16:creationId xmlns:a16="http://schemas.microsoft.com/office/drawing/2014/main" id="{B100E28C-8B3C-4673-BD1F-F5173D764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733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4" name="Rectangle 100">
            <a:extLst>
              <a:ext uri="{FF2B5EF4-FFF2-40B4-BE49-F238E27FC236}">
                <a16:creationId xmlns:a16="http://schemas.microsoft.com/office/drawing/2014/main" id="{C390393A-2223-46F2-BB4B-C2AE12FD8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048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45" name="Line 101">
            <a:extLst>
              <a:ext uri="{FF2B5EF4-FFF2-40B4-BE49-F238E27FC236}">
                <a16:creationId xmlns:a16="http://schemas.microsoft.com/office/drawing/2014/main" id="{DC26AED7-49CE-4240-894F-BD2F4D7CD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1242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" name="Line 102">
            <a:extLst>
              <a:ext uri="{FF2B5EF4-FFF2-40B4-BE49-F238E27FC236}">
                <a16:creationId xmlns:a16="http://schemas.microsoft.com/office/drawing/2014/main" id="{EB414FFA-3295-4CBF-8293-3D4F833A9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8100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" name="Line 103">
            <a:extLst>
              <a:ext uri="{FF2B5EF4-FFF2-40B4-BE49-F238E27FC236}">
                <a16:creationId xmlns:a16="http://schemas.microsoft.com/office/drawing/2014/main" id="{3C2AA255-1EFA-4928-8572-81DAF88D6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0" y="31242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" name="Line 104">
            <a:extLst>
              <a:ext uri="{FF2B5EF4-FFF2-40B4-BE49-F238E27FC236}">
                <a16:creationId xmlns:a16="http://schemas.microsoft.com/office/drawing/2014/main" id="{F3E67175-8D7A-4C42-8F1F-A0E14EA8B4C7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31242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" name="Rectangle 105">
            <a:extLst>
              <a:ext uri="{FF2B5EF4-FFF2-40B4-BE49-F238E27FC236}">
                <a16:creationId xmlns:a16="http://schemas.microsoft.com/office/drawing/2014/main" id="{94AB74E9-A52B-40DF-9245-4507621A4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50" name="Rectangle 106">
            <a:extLst>
              <a:ext uri="{FF2B5EF4-FFF2-40B4-BE49-F238E27FC236}">
                <a16:creationId xmlns:a16="http://schemas.microsoft.com/office/drawing/2014/main" id="{C3FB8765-5A86-4484-87D4-AA96EAF06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51" name="Rectangle 107">
            <a:extLst>
              <a:ext uri="{FF2B5EF4-FFF2-40B4-BE49-F238E27FC236}">
                <a16:creationId xmlns:a16="http://schemas.microsoft.com/office/drawing/2014/main" id="{1A4CAE0D-58AE-4C6A-8DE3-A0F30E3A3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52" name="Rectangle 108">
            <a:extLst>
              <a:ext uri="{FF2B5EF4-FFF2-40B4-BE49-F238E27FC236}">
                <a16:creationId xmlns:a16="http://schemas.microsoft.com/office/drawing/2014/main" id="{A30B1D0D-D0B7-46D6-9B77-4F95648E5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53" name="Line 109">
            <a:extLst>
              <a:ext uri="{FF2B5EF4-FFF2-40B4-BE49-F238E27FC236}">
                <a16:creationId xmlns:a16="http://schemas.microsoft.com/office/drawing/2014/main" id="{7477DC43-896D-42D7-824E-AFDE5859B70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8956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4" name="Line 110">
            <a:extLst>
              <a:ext uri="{FF2B5EF4-FFF2-40B4-BE49-F238E27FC236}">
                <a16:creationId xmlns:a16="http://schemas.microsoft.com/office/drawing/2014/main" id="{0D0E68C5-D637-42E7-8DA0-537BA15C1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3581400"/>
            <a:ext cx="7620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5" name="Line 111">
            <a:extLst>
              <a:ext uri="{FF2B5EF4-FFF2-40B4-BE49-F238E27FC236}">
                <a16:creationId xmlns:a16="http://schemas.microsoft.com/office/drawing/2014/main" id="{5482F238-3CCB-4726-ACCB-A3A58D4E7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8956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6" name="Line 112">
            <a:extLst>
              <a:ext uri="{FF2B5EF4-FFF2-40B4-BE49-F238E27FC236}">
                <a16:creationId xmlns:a16="http://schemas.microsoft.com/office/drawing/2014/main" id="{FF3B3F09-3967-42B5-B3AE-5D7B012AC7E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2895600"/>
            <a:ext cx="1588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7" name="Line 113">
            <a:extLst>
              <a:ext uri="{FF2B5EF4-FFF2-40B4-BE49-F238E27FC236}">
                <a16:creationId xmlns:a16="http://schemas.microsoft.com/office/drawing/2014/main" id="{94EC18EE-A367-4C44-99BA-7BAD3347E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7600" y="2895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8" name="Line 114">
            <a:extLst>
              <a:ext uri="{FF2B5EF4-FFF2-40B4-BE49-F238E27FC236}">
                <a16:creationId xmlns:a16="http://schemas.microsoft.com/office/drawing/2014/main" id="{5D2DB005-D58D-4D29-B080-062F4054B3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7600" y="35814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9" name="Line 115">
            <a:extLst>
              <a:ext uri="{FF2B5EF4-FFF2-40B4-BE49-F238E27FC236}">
                <a16:creationId xmlns:a16="http://schemas.microsoft.com/office/drawing/2014/main" id="{BCF97FEE-0568-4E17-96D5-0D34B78ECE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35814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0" name="Line 116">
            <a:extLst>
              <a:ext uri="{FF2B5EF4-FFF2-40B4-BE49-F238E27FC236}">
                <a16:creationId xmlns:a16="http://schemas.microsoft.com/office/drawing/2014/main" id="{927AB6E2-6AD6-4289-AE86-9BA3E11EEB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2895600"/>
            <a:ext cx="228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1" name="Freeform 117">
            <a:extLst>
              <a:ext uri="{FF2B5EF4-FFF2-40B4-BE49-F238E27FC236}">
                <a16:creationId xmlns:a16="http://schemas.microsoft.com/office/drawing/2014/main" id="{B58267A0-6FE5-4897-BFA8-011C10A0E7FE}"/>
              </a:ext>
            </a:extLst>
          </p:cNvPr>
          <p:cNvSpPr>
            <a:spLocks/>
          </p:cNvSpPr>
          <p:nvPr/>
        </p:nvSpPr>
        <p:spPr bwMode="auto">
          <a:xfrm>
            <a:off x="5791200" y="2590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2" name="Freeform 118">
            <a:extLst>
              <a:ext uri="{FF2B5EF4-FFF2-40B4-BE49-F238E27FC236}">
                <a16:creationId xmlns:a16="http://schemas.microsoft.com/office/drawing/2014/main" id="{396458A7-736B-4E1E-9AF2-21F28F1B51B3}"/>
              </a:ext>
            </a:extLst>
          </p:cNvPr>
          <p:cNvSpPr>
            <a:spLocks/>
          </p:cNvSpPr>
          <p:nvPr/>
        </p:nvSpPr>
        <p:spPr bwMode="auto">
          <a:xfrm>
            <a:off x="6324600" y="35052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3" name="Freeform 119">
            <a:extLst>
              <a:ext uri="{FF2B5EF4-FFF2-40B4-BE49-F238E27FC236}">
                <a16:creationId xmlns:a16="http://schemas.microsoft.com/office/drawing/2014/main" id="{225A0E2F-1159-4F4A-A2FB-FEAE625071C3}"/>
              </a:ext>
            </a:extLst>
          </p:cNvPr>
          <p:cNvSpPr>
            <a:spLocks/>
          </p:cNvSpPr>
          <p:nvPr/>
        </p:nvSpPr>
        <p:spPr bwMode="auto">
          <a:xfrm>
            <a:off x="5562600" y="35052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4" name="Freeform 120">
            <a:extLst>
              <a:ext uri="{FF2B5EF4-FFF2-40B4-BE49-F238E27FC236}">
                <a16:creationId xmlns:a16="http://schemas.microsoft.com/office/drawing/2014/main" id="{67373F62-87D0-4E3E-9D84-E545F5555C49}"/>
              </a:ext>
            </a:extLst>
          </p:cNvPr>
          <p:cNvSpPr>
            <a:spLocks/>
          </p:cNvSpPr>
          <p:nvPr/>
        </p:nvSpPr>
        <p:spPr bwMode="auto">
          <a:xfrm>
            <a:off x="6553200" y="3276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5" name="Freeform 121">
            <a:extLst>
              <a:ext uri="{FF2B5EF4-FFF2-40B4-BE49-F238E27FC236}">
                <a16:creationId xmlns:a16="http://schemas.microsoft.com/office/drawing/2014/main" id="{ECE75FB9-B45E-45CE-B0E5-7E606308B598}"/>
              </a:ext>
            </a:extLst>
          </p:cNvPr>
          <p:cNvSpPr>
            <a:spLocks/>
          </p:cNvSpPr>
          <p:nvPr/>
        </p:nvSpPr>
        <p:spPr bwMode="auto">
          <a:xfrm>
            <a:off x="5791200" y="32766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6" name="Freeform 122">
            <a:extLst>
              <a:ext uri="{FF2B5EF4-FFF2-40B4-BE49-F238E27FC236}">
                <a16:creationId xmlns:a16="http://schemas.microsoft.com/office/drawing/2014/main" id="{83737D42-FFE1-4174-8B22-6BD9CC92C835}"/>
              </a:ext>
            </a:extLst>
          </p:cNvPr>
          <p:cNvSpPr>
            <a:spLocks/>
          </p:cNvSpPr>
          <p:nvPr/>
        </p:nvSpPr>
        <p:spPr bwMode="auto">
          <a:xfrm>
            <a:off x="6324600" y="2819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" name="Freeform 123">
            <a:extLst>
              <a:ext uri="{FF2B5EF4-FFF2-40B4-BE49-F238E27FC236}">
                <a16:creationId xmlns:a16="http://schemas.microsoft.com/office/drawing/2014/main" id="{3E292FD4-CE71-4AF8-86D1-244394017BB7}"/>
              </a:ext>
            </a:extLst>
          </p:cNvPr>
          <p:cNvSpPr>
            <a:spLocks/>
          </p:cNvSpPr>
          <p:nvPr/>
        </p:nvSpPr>
        <p:spPr bwMode="auto">
          <a:xfrm>
            <a:off x="5562600" y="28194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8" name="Freeform 124">
            <a:extLst>
              <a:ext uri="{FF2B5EF4-FFF2-40B4-BE49-F238E27FC236}">
                <a16:creationId xmlns:a16="http://schemas.microsoft.com/office/drawing/2014/main" id="{89064E7C-AB36-4458-B75E-CED0477FBADF}"/>
              </a:ext>
            </a:extLst>
          </p:cNvPr>
          <p:cNvSpPr>
            <a:spLocks/>
          </p:cNvSpPr>
          <p:nvPr/>
        </p:nvSpPr>
        <p:spPr bwMode="auto">
          <a:xfrm>
            <a:off x="6553200" y="2590800"/>
            <a:ext cx="1905000" cy="304800"/>
          </a:xfrm>
          <a:custGeom>
            <a:avLst/>
            <a:gdLst>
              <a:gd name="T0" fmla="*/ 0 w 1200"/>
              <a:gd name="T1" fmla="*/ 2147483646 h 192"/>
              <a:gd name="T2" fmla="*/ 2147483646 w 1200"/>
              <a:gd name="T3" fmla="*/ 2147483646 h 192"/>
              <a:gd name="T4" fmla="*/ 2147483646 w 1200"/>
              <a:gd name="T5" fmla="*/ 0 h 192"/>
              <a:gd name="T6" fmla="*/ 2147483646 w 1200"/>
              <a:gd name="T7" fmla="*/ 2147483646 h 192"/>
              <a:gd name="T8" fmla="*/ 2147483646 w 1200"/>
              <a:gd name="T9" fmla="*/ 2147483646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"/>
              <a:gd name="T16" fmla="*/ 0 h 192"/>
              <a:gd name="T17" fmla="*/ 1200 w 120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" h="192">
                <a:moveTo>
                  <a:pt x="0" y="192"/>
                </a:moveTo>
                <a:cubicBezTo>
                  <a:pt x="40" y="136"/>
                  <a:pt x="80" y="80"/>
                  <a:pt x="192" y="48"/>
                </a:cubicBezTo>
                <a:cubicBezTo>
                  <a:pt x="304" y="16"/>
                  <a:pt x="528" y="0"/>
                  <a:pt x="672" y="0"/>
                </a:cubicBezTo>
                <a:cubicBezTo>
                  <a:pt x="816" y="0"/>
                  <a:pt x="968" y="16"/>
                  <a:pt x="1056" y="48"/>
                </a:cubicBezTo>
                <a:cubicBezTo>
                  <a:pt x="1144" y="80"/>
                  <a:pt x="1176" y="168"/>
                  <a:pt x="1200" y="19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9" name="Text Box 125">
            <a:extLst>
              <a:ext uri="{FF2B5EF4-FFF2-40B4-BE49-F238E27FC236}">
                <a16:creationId xmlns:a16="http://schemas.microsoft.com/office/drawing/2014/main" id="{954AF966-9C34-49E0-965F-5B23F9346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588" y="4341813"/>
            <a:ext cx="717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Grid</a:t>
            </a:r>
          </a:p>
        </p:txBody>
      </p:sp>
      <p:sp>
        <p:nvSpPr>
          <p:cNvPr id="6270" name="Text Box 126">
            <a:extLst>
              <a:ext uri="{FF2B5EF4-FFF2-40B4-BE49-F238E27FC236}">
                <a16:creationId xmlns:a16="http://schemas.microsoft.com/office/drawing/2014/main" id="{45BB07E7-C1BC-403F-A9A5-97C12D320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038600"/>
            <a:ext cx="1543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Hypercube</a:t>
            </a:r>
          </a:p>
        </p:txBody>
      </p:sp>
      <p:sp>
        <p:nvSpPr>
          <p:cNvPr id="6271" name="Text Box 127">
            <a:extLst>
              <a:ext uri="{FF2B5EF4-FFF2-40B4-BE49-F238E27FC236}">
                <a16:creationId xmlns:a16="http://schemas.microsoft.com/office/drawing/2014/main" id="{486E0851-F6FB-442A-B539-B495BA4CB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572000"/>
            <a:ext cx="858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Torus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>
            <a:extLst>
              <a:ext uri="{FF2B5EF4-FFF2-40B4-BE49-F238E27FC236}">
                <a16:creationId xmlns:a16="http://schemas.microsoft.com/office/drawing/2014/main" id="{CA1BBC2D-EBC7-4D5F-A127-C74A6A4A5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1629A6-4618-41B9-A854-C5741FC3B8C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CBB36704-6557-4E08-8AD0-935C37CBE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74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Routing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9BECC84D-28AA-4E14-BADB-37EC973BF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6E2E2C7D-1879-4E5B-B3D6-B9F079CCC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48588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Deterministic routing: given the source and destination,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there exists a unique route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Adaptive routing: a switch may alter the route in order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deal with unexpected events (faults, congestion) –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complexity in the router vs. potentially better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Example of deterministic routing: dimension order routing: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send packet along first dimension until destination co-ord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(in that dimension) is reached, then next dimension, etc.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B72D13E3-ED9E-4EDD-8D92-B6F4DC2C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0E532E-9084-439A-945F-2D5AA647DB7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D30728DF-4D6C-4D0A-ACE6-F74F316E6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25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Deadlock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9856E858-E638-41D9-9CDC-8E26D61D3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0871609D-BB77-4EC2-8E46-3D569EA39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421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Deadlock happens when there is a cycle of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dependencies – a process holds on to a resource (A)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attempts to acquire another resource (B) – A is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relinquished until B is acquired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2F291FF3-B821-41F4-8125-13C1B177E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024570-F902-44E0-909B-69E23B26F4A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4B15F69B-CA62-407D-88CD-BA451AB943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28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Deadlock Example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8A048CBB-BBCE-417A-9A17-8FB197D73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5371D8E1-7560-4C88-B20F-B33B58434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590800"/>
            <a:ext cx="216535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Packets of message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Packets of message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Packets of message 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Packets of message 4</a:t>
            </a: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A623314E-EF85-4B59-A9A1-5CAFBB292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C35CCC1D-73B8-48CB-9A64-D7BD4088B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124200"/>
            <a:ext cx="228600" cy="152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C671496F-8F6C-487B-A565-6FB87D364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228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7" name="Rectangle 8">
            <a:extLst>
              <a:ext uri="{FF2B5EF4-FFF2-40B4-BE49-F238E27FC236}">
                <a16:creationId xmlns:a16="http://schemas.microsoft.com/office/drawing/2014/main" id="{501098DD-337E-42EB-B2EA-8751BBD5EAE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0100" y="26289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8" name="Rectangle 9">
            <a:extLst>
              <a:ext uri="{FF2B5EF4-FFF2-40B4-BE49-F238E27FC236}">
                <a16:creationId xmlns:a16="http://schemas.microsoft.com/office/drawing/2014/main" id="{5ABD3AB0-9E87-46D1-8D51-CB1965B094C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3900" y="2781300"/>
            <a:ext cx="228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9" name="Rectangle 10">
            <a:extLst>
              <a:ext uri="{FF2B5EF4-FFF2-40B4-BE49-F238E27FC236}">
                <a16:creationId xmlns:a16="http://schemas.microsoft.com/office/drawing/2014/main" id="{EF0F1059-A769-4AC5-8ED3-129EBF12E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4384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0" name="Rectangle 11">
            <a:extLst>
              <a:ext uri="{FF2B5EF4-FFF2-40B4-BE49-F238E27FC236}">
                <a16:creationId xmlns:a16="http://schemas.microsoft.com/office/drawing/2014/main" id="{9D68725A-FFE0-448B-AE71-FBD6F99E1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286000"/>
            <a:ext cx="2286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1" name="Rectangle 12">
            <a:extLst>
              <a:ext uri="{FF2B5EF4-FFF2-40B4-BE49-F238E27FC236}">
                <a16:creationId xmlns:a16="http://schemas.microsoft.com/office/drawing/2014/main" id="{BAA5FCA4-4143-445A-BA46-24556500E1E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562100" y="29337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2" name="Rectangle 13">
            <a:extLst>
              <a:ext uri="{FF2B5EF4-FFF2-40B4-BE49-F238E27FC236}">
                <a16:creationId xmlns:a16="http://schemas.microsoft.com/office/drawing/2014/main" id="{BE9E8258-664B-4C06-9902-33EE9F2DD55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38300" y="26289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3" name="Rectangle 14">
            <a:extLst>
              <a:ext uri="{FF2B5EF4-FFF2-40B4-BE49-F238E27FC236}">
                <a16:creationId xmlns:a16="http://schemas.microsoft.com/office/drawing/2014/main" id="{3E5B1779-FEB5-4126-A4B1-1D5DC3A3A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148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4" name="Rectangle 15">
            <a:extLst>
              <a:ext uri="{FF2B5EF4-FFF2-40B4-BE49-F238E27FC236}">
                <a16:creationId xmlns:a16="http://schemas.microsoft.com/office/drawing/2014/main" id="{53DE1670-A992-446E-A86D-4A4B64484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8006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Rectangle 16">
            <a:extLst>
              <a:ext uri="{FF2B5EF4-FFF2-40B4-BE49-F238E27FC236}">
                <a16:creationId xmlns:a16="http://schemas.microsoft.com/office/drawing/2014/main" id="{71BB6E67-80A0-4AB6-B10C-A8002A4EB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228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6" name="Rectangle 17">
            <a:extLst>
              <a:ext uri="{FF2B5EF4-FFF2-40B4-BE49-F238E27FC236}">
                <a16:creationId xmlns:a16="http://schemas.microsoft.com/office/drawing/2014/main" id="{7961A026-EFFA-4D37-A064-3CDBC1B9513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0100" y="43053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7" name="Rectangle 18">
            <a:extLst>
              <a:ext uri="{FF2B5EF4-FFF2-40B4-BE49-F238E27FC236}">
                <a16:creationId xmlns:a16="http://schemas.microsoft.com/office/drawing/2014/main" id="{3FF4501A-116E-4DC1-9B83-2C459D877B1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23900" y="4457700"/>
            <a:ext cx="228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8" name="Rectangle 19">
            <a:extLst>
              <a:ext uri="{FF2B5EF4-FFF2-40B4-BE49-F238E27FC236}">
                <a16:creationId xmlns:a16="http://schemas.microsoft.com/office/drawing/2014/main" id="{CA4085A9-B31C-406A-B884-C635E48C9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1148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9" name="Rectangle 20">
            <a:extLst>
              <a:ext uri="{FF2B5EF4-FFF2-40B4-BE49-F238E27FC236}">
                <a16:creationId xmlns:a16="http://schemas.microsoft.com/office/drawing/2014/main" id="{90502A93-AA84-41ED-B44E-6599D4D04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962400"/>
            <a:ext cx="2286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0" name="Rectangle 21">
            <a:extLst>
              <a:ext uri="{FF2B5EF4-FFF2-40B4-BE49-F238E27FC236}">
                <a16:creationId xmlns:a16="http://schemas.microsoft.com/office/drawing/2014/main" id="{1BB4E39B-510A-45E6-A3A8-360C5F00082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562100" y="4610100"/>
            <a:ext cx="2286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1" name="Rectangle 22">
            <a:extLst>
              <a:ext uri="{FF2B5EF4-FFF2-40B4-BE49-F238E27FC236}">
                <a16:creationId xmlns:a16="http://schemas.microsoft.com/office/drawing/2014/main" id="{C1D6B746-1E03-47D7-9CB1-A80AEAE204F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38300" y="4305300"/>
            <a:ext cx="228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2" name="Rectangle 23">
            <a:extLst>
              <a:ext uri="{FF2B5EF4-FFF2-40B4-BE49-F238E27FC236}">
                <a16:creationId xmlns:a16="http://schemas.microsoft.com/office/drawing/2014/main" id="{3CF8D922-1987-408C-BDEB-9E64FFA6C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438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3" name="Rectangle 24">
            <a:extLst>
              <a:ext uri="{FF2B5EF4-FFF2-40B4-BE49-F238E27FC236}">
                <a16:creationId xmlns:a16="http://schemas.microsoft.com/office/drawing/2014/main" id="{9A162803-59B5-42CE-B137-4D0D66424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1242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4" name="Rectangle 25">
            <a:extLst>
              <a:ext uri="{FF2B5EF4-FFF2-40B4-BE49-F238E27FC236}">
                <a16:creationId xmlns:a16="http://schemas.microsoft.com/office/drawing/2014/main" id="{C7F2D5D9-BE54-494F-9854-944E5AC5F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124200"/>
            <a:ext cx="2286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5" name="Rectangle 26">
            <a:extLst>
              <a:ext uri="{FF2B5EF4-FFF2-40B4-BE49-F238E27FC236}">
                <a16:creationId xmlns:a16="http://schemas.microsoft.com/office/drawing/2014/main" id="{961FCBA6-223D-4F8B-A35F-D0E5B4C6010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705100" y="2628900"/>
            <a:ext cx="228600" cy="152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6" name="Rectangle 27">
            <a:extLst>
              <a:ext uri="{FF2B5EF4-FFF2-40B4-BE49-F238E27FC236}">
                <a16:creationId xmlns:a16="http://schemas.microsoft.com/office/drawing/2014/main" id="{09161E50-9189-47ED-9CE8-AA1F49CB68F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628900" y="2781300"/>
            <a:ext cx="228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7" name="Rectangle 28">
            <a:extLst>
              <a:ext uri="{FF2B5EF4-FFF2-40B4-BE49-F238E27FC236}">
                <a16:creationId xmlns:a16="http://schemas.microsoft.com/office/drawing/2014/main" id="{B9C051E1-8393-4287-A34C-0EDF1320A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4384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8" name="Rectangle 29">
            <a:extLst>
              <a:ext uri="{FF2B5EF4-FFF2-40B4-BE49-F238E27FC236}">
                <a16:creationId xmlns:a16="http://schemas.microsoft.com/office/drawing/2014/main" id="{695F5FD3-D074-434F-B48D-84492EBDF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286000"/>
            <a:ext cx="228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9" name="Rectangle 30">
            <a:extLst>
              <a:ext uri="{FF2B5EF4-FFF2-40B4-BE49-F238E27FC236}">
                <a16:creationId xmlns:a16="http://schemas.microsoft.com/office/drawing/2014/main" id="{51E7A3CE-419C-416A-960F-6A7C6BF5219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67100" y="29337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0" name="Rectangle 31">
            <a:extLst>
              <a:ext uri="{FF2B5EF4-FFF2-40B4-BE49-F238E27FC236}">
                <a16:creationId xmlns:a16="http://schemas.microsoft.com/office/drawing/2014/main" id="{4387B34C-FB12-442C-A38A-8239A78C7E5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43300" y="26289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1" name="Rectangle 32">
            <a:extLst>
              <a:ext uri="{FF2B5EF4-FFF2-40B4-BE49-F238E27FC236}">
                <a16:creationId xmlns:a16="http://schemas.microsoft.com/office/drawing/2014/main" id="{7DAAAF4F-CA94-41AC-B4A9-53375DFE8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1148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2" name="Rectangle 33">
            <a:extLst>
              <a:ext uri="{FF2B5EF4-FFF2-40B4-BE49-F238E27FC236}">
                <a16:creationId xmlns:a16="http://schemas.microsoft.com/office/drawing/2014/main" id="{F7CDD931-C28C-4B92-B301-36D18CBA4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8006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3" name="Rectangle 34">
            <a:extLst>
              <a:ext uri="{FF2B5EF4-FFF2-40B4-BE49-F238E27FC236}">
                <a16:creationId xmlns:a16="http://schemas.microsoft.com/office/drawing/2014/main" id="{53783C14-9559-498E-973F-01EDAB7FA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800600"/>
            <a:ext cx="2286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4" name="Rectangle 35">
            <a:extLst>
              <a:ext uri="{FF2B5EF4-FFF2-40B4-BE49-F238E27FC236}">
                <a16:creationId xmlns:a16="http://schemas.microsoft.com/office/drawing/2014/main" id="{596464FF-C699-4402-A7B6-6D54A4E2D5A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705100" y="43053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5" name="Rectangle 36">
            <a:extLst>
              <a:ext uri="{FF2B5EF4-FFF2-40B4-BE49-F238E27FC236}">
                <a16:creationId xmlns:a16="http://schemas.microsoft.com/office/drawing/2014/main" id="{A3E36C81-712E-4E05-8F98-550DD4E03B5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628900" y="4457700"/>
            <a:ext cx="228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6" name="Rectangle 37">
            <a:extLst>
              <a:ext uri="{FF2B5EF4-FFF2-40B4-BE49-F238E27FC236}">
                <a16:creationId xmlns:a16="http://schemas.microsoft.com/office/drawing/2014/main" id="{184307F2-3B4F-46D5-8FCF-30AEAC2C2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14800"/>
            <a:ext cx="228600" cy="152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7" name="Rectangle 38">
            <a:extLst>
              <a:ext uri="{FF2B5EF4-FFF2-40B4-BE49-F238E27FC236}">
                <a16:creationId xmlns:a16="http://schemas.microsoft.com/office/drawing/2014/main" id="{D0AF5832-E526-4615-A60A-11FA00AD9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962400"/>
            <a:ext cx="228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8" name="Rectangle 39">
            <a:extLst>
              <a:ext uri="{FF2B5EF4-FFF2-40B4-BE49-F238E27FC236}">
                <a16:creationId xmlns:a16="http://schemas.microsoft.com/office/drawing/2014/main" id="{6BA97C42-A1F6-4815-8D64-EABACC6C5E5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67100" y="4610100"/>
            <a:ext cx="228600" cy="152400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29" name="Rectangle 40">
            <a:extLst>
              <a:ext uri="{FF2B5EF4-FFF2-40B4-BE49-F238E27FC236}">
                <a16:creationId xmlns:a16="http://schemas.microsoft.com/office/drawing/2014/main" id="{816BA037-BF94-4598-B431-3AF4571B69A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543300" y="4305300"/>
            <a:ext cx="2286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0" name="Line 41">
            <a:extLst>
              <a:ext uri="{FF2B5EF4-FFF2-40B4-BE49-F238E27FC236}">
                <a16:creationId xmlns:a16="http://schemas.microsoft.com/office/drawing/2014/main" id="{4FBF19B7-5BD5-41FA-853F-58BEEB8DF3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2743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Line 42">
            <a:extLst>
              <a:ext uri="{FF2B5EF4-FFF2-40B4-BE49-F238E27FC236}">
                <a16:creationId xmlns:a16="http://schemas.microsoft.com/office/drawing/2014/main" id="{E1F49690-AE29-453C-AF84-DD343B4B7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1981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43">
            <a:extLst>
              <a:ext uri="{FF2B5EF4-FFF2-40B4-BE49-F238E27FC236}">
                <a16:creationId xmlns:a16="http://schemas.microsoft.com/office/drawing/2014/main" id="{E10D895D-77F9-473A-B13F-861B7208B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648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Line 44">
            <a:extLst>
              <a:ext uri="{FF2B5EF4-FFF2-40B4-BE49-F238E27FC236}">
                <a16:creationId xmlns:a16="http://schemas.microsoft.com/office/drawing/2014/main" id="{1877BF89-2DEB-4401-BDB1-59F1110FC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2971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4" name="AutoShape 45">
            <a:extLst>
              <a:ext uri="{FF2B5EF4-FFF2-40B4-BE49-F238E27FC236}">
                <a16:creationId xmlns:a16="http://schemas.microsoft.com/office/drawing/2014/main" id="{34208748-DC8E-4F5C-B8FD-1AC3E4D482DA}"/>
              </a:ext>
            </a:extLst>
          </p:cNvPr>
          <p:cNvSpPr>
            <a:spLocks noChangeArrowheads="1"/>
          </p:cNvSpPr>
          <p:nvPr/>
        </p:nvSpPr>
        <p:spPr bwMode="auto">
          <a:xfrm rot="4861991" flipH="1">
            <a:off x="3048000" y="4419600"/>
            <a:ext cx="2286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AutoShape 46">
            <a:extLst>
              <a:ext uri="{FF2B5EF4-FFF2-40B4-BE49-F238E27FC236}">
                <a16:creationId xmlns:a16="http://schemas.microsoft.com/office/drawing/2014/main" id="{110F2BE2-E274-4DD4-A263-4A26477CD24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048000" y="2743200"/>
            <a:ext cx="2286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6" name="AutoShape 47">
            <a:extLst>
              <a:ext uri="{FF2B5EF4-FFF2-40B4-BE49-F238E27FC236}">
                <a16:creationId xmlns:a16="http://schemas.microsoft.com/office/drawing/2014/main" id="{6FBB965F-CF6C-4ADF-8F83-3535FF561964}"/>
              </a:ext>
            </a:extLst>
          </p:cNvPr>
          <p:cNvSpPr>
            <a:spLocks noChangeArrowheads="1"/>
          </p:cNvSpPr>
          <p:nvPr/>
        </p:nvSpPr>
        <p:spPr bwMode="auto">
          <a:xfrm rot="11041696" flipH="1">
            <a:off x="1219200" y="4419600"/>
            <a:ext cx="2286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AutoShape 48">
            <a:extLst>
              <a:ext uri="{FF2B5EF4-FFF2-40B4-BE49-F238E27FC236}">
                <a16:creationId xmlns:a16="http://schemas.microsoft.com/office/drawing/2014/main" id="{DB19852E-B912-4CF9-A66F-757B076E1EC4}"/>
              </a:ext>
            </a:extLst>
          </p:cNvPr>
          <p:cNvSpPr>
            <a:spLocks noChangeArrowheads="1"/>
          </p:cNvSpPr>
          <p:nvPr/>
        </p:nvSpPr>
        <p:spPr bwMode="auto">
          <a:xfrm rot="15839460" flipH="1">
            <a:off x="1219200" y="2743200"/>
            <a:ext cx="228600" cy="228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Rectangle 49">
            <a:extLst>
              <a:ext uri="{FF2B5EF4-FFF2-40B4-BE49-F238E27FC236}">
                <a16:creationId xmlns:a16="http://schemas.microsoft.com/office/drawing/2014/main" id="{D2DD0A7B-7DE1-4E0F-BB00-4F94E6A9FC5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72100" y="26289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39" name="Rectangle 50">
            <a:extLst>
              <a:ext uri="{FF2B5EF4-FFF2-40B4-BE49-F238E27FC236}">
                <a16:creationId xmlns:a16="http://schemas.microsoft.com/office/drawing/2014/main" id="{05041DDE-E191-43C4-811A-9208A8CF6FA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72100" y="3162300"/>
            <a:ext cx="2286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0" name="Rectangle 51">
            <a:extLst>
              <a:ext uri="{FF2B5EF4-FFF2-40B4-BE49-F238E27FC236}">
                <a16:creationId xmlns:a16="http://schemas.microsoft.com/office/drawing/2014/main" id="{5EE3456C-449E-467B-AE1E-1D57203203A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72100" y="3695700"/>
            <a:ext cx="2286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1" name="Rectangle 52">
            <a:extLst>
              <a:ext uri="{FF2B5EF4-FFF2-40B4-BE49-F238E27FC236}">
                <a16:creationId xmlns:a16="http://schemas.microsoft.com/office/drawing/2014/main" id="{660A01E4-FA33-4E2F-80D2-A01CDC083C3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372100" y="4229100"/>
            <a:ext cx="228600" cy="304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42" name="Text Box 53">
            <a:extLst>
              <a:ext uri="{FF2B5EF4-FFF2-40B4-BE49-F238E27FC236}">
                <a16:creationId xmlns:a16="http://schemas.microsoft.com/office/drawing/2014/main" id="{64AA4084-D6F2-4079-A670-4E17E8597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676400"/>
            <a:ext cx="1398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4-way switch</a:t>
            </a:r>
          </a:p>
        </p:txBody>
      </p:sp>
      <p:sp>
        <p:nvSpPr>
          <p:cNvPr id="12343" name="Text Box 54">
            <a:extLst>
              <a:ext uri="{FF2B5EF4-FFF2-40B4-BE49-F238E27FC236}">
                <a16:creationId xmlns:a16="http://schemas.microsoft.com/office/drawing/2014/main" id="{2ED64352-A15B-43EB-A130-326D103E9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981200"/>
            <a:ext cx="144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 ports</a:t>
            </a:r>
          </a:p>
        </p:txBody>
      </p:sp>
      <p:sp>
        <p:nvSpPr>
          <p:cNvPr id="12344" name="Line 55">
            <a:extLst>
              <a:ext uri="{FF2B5EF4-FFF2-40B4-BE49-F238E27FC236}">
                <a16:creationId xmlns:a16="http://schemas.microsoft.com/office/drawing/2014/main" id="{0743C26B-E67D-418F-82D3-7EF6E3191E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2057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5" name="Line 56">
            <a:extLst>
              <a:ext uri="{FF2B5EF4-FFF2-40B4-BE49-F238E27FC236}">
                <a16:creationId xmlns:a16="http://schemas.microsoft.com/office/drawing/2014/main" id="{C4DD9096-BCB7-4A38-B571-F4906A9170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22098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6" name="Text Box 57">
            <a:extLst>
              <a:ext uri="{FF2B5EF4-FFF2-40B4-BE49-F238E27FC236}">
                <a16:creationId xmlns:a16="http://schemas.microsoft.com/office/drawing/2014/main" id="{2DD7B9B9-9A01-4F83-9BC1-4C6ADD260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638800"/>
            <a:ext cx="6772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message is attempting to make a left turn – it must acquire 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output port, while still holding on to a series of input and output ports</a:t>
            </a:r>
          </a:p>
        </p:txBody>
      </p:sp>
      <p:sp>
        <p:nvSpPr>
          <p:cNvPr id="12347" name="Text Box 58">
            <a:extLst>
              <a:ext uri="{FF2B5EF4-FFF2-40B4-BE49-F238E27FC236}">
                <a16:creationId xmlns:a16="http://schemas.microsoft.com/office/drawing/2014/main" id="{7F88D8D5-391C-4D7A-B48E-DE3BB340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67640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Input ports</a:t>
            </a:r>
          </a:p>
        </p:txBody>
      </p:sp>
      <p:sp>
        <p:nvSpPr>
          <p:cNvPr id="12348" name="Line 59">
            <a:extLst>
              <a:ext uri="{FF2B5EF4-FFF2-40B4-BE49-F238E27FC236}">
                <a16:creationId xmlns:a16="http://schemas.microsoft.com/office/drawing/2014/main" id="{E80C54EB-5F4A-4918-B4B0-8409730AC1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1905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DAA54677-4E2B-4F2F-AA37-9FF649A9E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B90E58-F88C-484F-8A48-075974ADE4F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B4C05D67-AD6D-4B9D-9FD3-5975D2C7B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36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Deadlock-Free Proofs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6A9EF7B1-6B50-4A20-89D4-BB6CA6130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C22B60D3-78A2-4998-B028-6BACD5223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348455"/>
            <a:ext cx="816927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Number edges and show that all routes will traverse edges in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increasing (or decreasing) order – therefore, it will be impossible to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have cyclic dependencies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Example: k-</a:t>
            </a:r>
            <a:r>
              <a:rPr lang="en-US" altLang="en-U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ary</a:t>
            </a: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2-d array with dimension routing: first route along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  x-dimension, then along y</a:t>
            </a:r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69D22275-66A6-4AF6-83EB-889C42625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39233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id="{E731981B-E35D-4DE2-B382-FFA713F27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100" y="39233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7C3D3E69-1A07-476C-8925-DEE18E7F2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900" y="39995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8">
            <a:extLst>
              <a:ext uri="{FF2B5EF4-FFF2-40B4-BE49-F238E27FC236}">
                <a16:creationId xmlns:a16="http://schemas.microsoft.com/office/drawing/2014/main" id="{D4461C20-F964-4188-86ED-800FC5E708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82900" y="40757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Rectangle 9">
            <a:extLst>
              <a:ext uri="{FF2B5EF4-FFF2-40B4-BE49-F238E27FC236}">
                <a16:creationId xmlns:a16="http://schemas.microsoft.com/office/drawing/2014/main" id="{BB63D235-7FD9-4B12-98DF-401F2EA55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46091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7" name="Rectangle 10">
            <a:extLst>
              <a:ext uri="{FF2B5EF4-FFF2-40B4-BE49-F238E27FC236}">
                <a16:creationId xmlns:a16="http://schemas.microsoft.com/office/drawing/2014/main" id="{FDFAE1C3-2CE0-432E-B60A-FFBE1B54B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100" y="46091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8" name="Line 11">
            <a:extLst>
              <a:ext uri="{FF2B5EF4-FFF2-40B4-BE49-F238E27FC236}">
                <a16:creationId xmlns:a16="http://schemas.microsoft.com/office/drawing/2014/main" id="{7F106CFE-C062-43C7-B99B-202DC6220B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900" y="46853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2">
            <a:extLst>
              <a:ext uri="{FF2B5EF4-FFF2-40B4-BE49-F238E27FC236}">
                <a16:creationId xmlns:a16="http://schemas.microsoft.com/office/drawing/2014/main" id="{A940059B-9B5F-46B8-9273-EE4C739FEA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82900" y="47615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3">
            <a:extLst>
              <a:ext uri="{FF2B5EF4-FFF2-40B4-BE49-F238E27FC236}">
                <a16:creationId xmlns:a16="http://schemas.microsoft.com/office/drawing/2014/main" id="{A4D766A5-E9FF-41A3-BA29-53314AD2026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1519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4">
            <a:extLst>
              <a:ext uri="{FF2B5EF4-FFF2-40B4-BE49-F238E27FC236}">
                <a16:creationId xmlns:a16="http://schemas.microsoft.com/office/drawing/2014/main" id="{2089C3AB-6733-445D-A4D9-37A2F7A498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6700" y="41519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5">
            <a:extLst>
              <a:ext uri="{FF2B5EF4-FFF2-40B4-BE49-F238E27FC236}">
                <a16:creationId xmlns:a16="http://schemas.microsoft.com/office/drawing/2014/main" id="{8F20FF94-27F4-4C81-9C0D-FBB758C92F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6300" y="41519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6">
            <a:extLst>
              <a:ext uri="{FF2B5EF4-FFF2-40B4-BE49-F238E27FC236}">
                <a16:creationId xmlns:a16="http://schemas.microsoft.com/office/drawing/2014/main" id="{A819C559-B62E-4670-800F-B7D46D272C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2500" y="41519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Rectangle 17">
            <a:extLst>
              <a:ext uri="{FF2B5EF4-FFF2-40B4-BE49-F238E27FC236}">
                <a16:creationId xmlns:a16="http://schemas.microsoft.com/office/drawing/2014/main" id="{C90C2E6E-26E4-42A4-A291-1EFFDF44D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0" y="39233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5" name="Rectangle 18">
            <a:extLst>
              <a:ext uri="{FF2B5EF4-FFF2-40B4-BE49-F238E27FC236}">
                <a16:creationId xmlns:a16="http://schemas.microsoft.com/office/drawing/2014/main" id="{90735EA6-DB34-45DD-B99B-CEC690123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39233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6" name="Line 19">
            <a:extLst>
              <a:ext uri="{FF2B5EF4-FFF2-40B4-BE49-F238E27FC236}">
                <a16:creationId xmlns:a16="http://schemas.microsoft.com/office/drawing/2014/main" id="{60E5E2F6-0ED2-4444-B8D3-B4CB384B7A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4500" y="39995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0">
            <a:extLst>
              <a:ext uri="{FF2B5EF4-FFF2-40B4-BE49-F238E27FC236}">
                <a16:creationId xmlns:a16="http://schemas.microsoft.com/office/drawing/2014/main" id="{6689FEAF-4129-4EB7-8EA6-B38E4DC9F6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4500" y="40757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Rectangle 21">
            <a:extLst>
              <a:ext uri="{FF2B5EF4-FFF2-40B4-BE49-F238E27FC236}">
                <a16:creationId xmlns:a16="http://schemas.microsoft.com/office/drawing/2014/main" id="{64E36A99-E162-4075-A426-E4F480993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0" y="46091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59" name="Rectangle 22">
            <a:extLst>
              <a:ext uri="{FF2B5EF4-FFF2-40B4-BE49-F238E27FC236}">
                <a16:creationId xmlns:a16="http://schemas.microsoft.com/office/drawing/2014/main" id="{07B90CC6-20B1-43A9-85D0-CFCC4AFD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46091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0" name="Line 23">
            <a:extLst>
              <a:ext uri="{FF2B5EF4-FFF2-40B4-BE49-F238E27FC236}">
                <a16:creationId xmlns:a16="http://schemas.microsoft.com/office/drawing/2014/main" id="{50EB32BE-E2CA-4A8D-96AF-F35E44E641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4500" y="46853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4">
            <a:extLst>
              <a:ext uri="{FF2B5EF4-FFF2-40B4-BE49-F238E27FC236}">
                <a16:creationId xmlns:a16="http://schemas.microsoft.com/office/drawing/2014/main" id="{85A8D00C-AC9C-4A43-A0F7-04675FE9E5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4500" y="47615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5">
            <a:extLst>
              <a:ext uri="{FF2B5EF4-FFF2-40B4-BE49-F238E27FC236}">
                <a16:creationId xmlns:a16="http://schemas.microsoft.com/office/drawing/2014/main" id="{6F54C24F-6F4A-453B-93B0-F57BADF5C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2100" y="41519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6">
            <a:extLst>
              <a:ext uri="{FF2B5EF4-FFF2-40B4-BE49-F238E27FC236}">
                <a16:creationId xmlns:a16="http://schemas.microsoft.com/office/drawing/2014/main" id="{8C266CA6-1CB7-4E0D-9052-0490C125F5A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8300" y="41519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7">
            <a:extLst>
              <a:ext uri="{FF2B5EF4-FFF2-40B4-BE49-F238E27FC236}">
                <a16:creationId xmlns:a16="http://schemas.microsoft.com/office/drawing/2014/main" id="{B514054D-92F9-435F-8514-2CC4FA7CD5D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41519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28">
            <a:extLst>
              <a:ext uri="{FF2B5EF4-FFF2-40B4-BE49-F238E27FC236}">
                <a16:creationId xmlns:a16="http://schemas.microsoft.com/office/drawing/2014/main" id="{35E718EE-E917-40D4-A11A-A6223115D2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4100" y="41519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Rectangle 29">
            <a:extLst>
              <a:ext uri="{FF2B5EF4-FFF2-40B4-BE49-F238E27FC236}">
                <a16:creationId xmlns:a16="http://schemas.microsoft.com/office/drawing/2014/main" id="{05E447CC-6207-4EF3-84E4-028E6EA55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52949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7" name="Rectangle 30">
            <a:extLst>
              <a:ext uri="{FF2B5EF4-FFF2-40B4-BE49-F238E27FC236}">
                <a16:creationId xmlns:a16="http://schemas.microsoft.com/office/drawing/2014/main" id="{11DE6325-640A-41EF-823E-D37BBA56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100" y="52949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68" name="Line 31">
            <a:extLst>
              <a:ext uri="{FF2B5EF4-FFF2-40B4-BE49-F238E27FC236}">
                <a16:creationId xmlns:a16="http://schemas.microsoft.com/office/drawing/2014/main" id="{D57E8866-8655-4214-95E5-4CF6B36DB7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900" y="53711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2">
            <a:extLst>
              <a:ext uri="{FF2B5EF4-FFF2-40B4-BE49-F238E27FC236}">
                <a16:creationId xmlns:a16="http://schemas.microsoft.com/office/drawing/2014/main" id="{150B2F6D-737F-4539-8684-625717D0F2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82900" y="54473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Rectangle 33">
            <a:extLst>
              <a:ext uri="{FF2B5EF4-FFF2-40B4-BE49-F238E27FC236}">
                <a16:creationId xmlns:a16="http://schemas.microsoft.com/office/drawing/2014/main" id="{7945FCAD-7411-4A4E-8FC4-E237D001F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59807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71" name="Rectangle 34">
            <a:extLst>
              <a:ext uri="{FF2B5EF4-FFF2-40B4-BE49-F238E27FC236}">
                <a16:creationId xmlns:a16="http://schemas.microsoft.com/office/drawing/2014/main" id="{55E4AE95-ABC5-4270-B242-33441A5B8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100" y="59807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72" name="Line 35">
            <a:extLst>
              <a:ext uri="{FF2B5EF4-FFF2-40B4-BE49-F238E27FC236}">
                <a16:creationId xmlns:a16="http://schemas.microsoft.com/office/drawing/2014/main" id="{0C853CE3-071D-4CED-AB6B-8BCDA0A65E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2900" y="60569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6">
            <a:extLst>
              <a:ext uri="{FF2B5EF4-FFF2-40B4-BE49-F238E27FC236}">
                <a16:creationId xmlns:a16="http://schemas.microsoft.com/office/drawing/2014/main" id="{030ADFA5-F986-439E-917D-661D836F97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82900" y="61331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37">
            <a:extLst>
              <a:ext uri="{FF2B5EF4-FFF2-40B4-BE49-F238E27FC236}">
                <a16:creationId xmlns:a16="http://schemas.microsoft.com/office/drawing/2014/main" id="{AE811C5C-88D5-4E72-94B1-8DD77914D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55235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38">
            <a:extLst>
              <a:ext uri="{FF2B5EF4-FFF2-40B4-BE49-F238E27FC236}">
                <a16:creationId xmlns:a16="http://schemas.microsoft.com/office/drawing/2014/main" id="{01A8FB27-75CD-4533-A544-9B279D2162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6700" y="55235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39">
            <a:extLst>
              <a:ext uri="{FF2B5EF4-FFF2-40B4-BE49-F238E27FC236}">
                <a16:creationId xmlns:a16="http://schemas.microsoft.com/office/drawing/2014/main" id="{6D4F6B2F-A2D1-43D2-A979-79F2ABD95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6300" y="55235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7" name="Line 40">
            <a:extLst>
              <a:ext uri="{FF2B5EF4-FFF2-40B4-BE49-F238E27FC236}">
                <a16:creationId xmlns:a16="http://schemas.microsoft.com/office/drawing/2014/main" id="{3CED6AF4-5B89-4201-A694-F9B025B0D6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2500" y="55235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8" name="Rectangle 41">
            <a:extLst>
              <a:ext uri="{FF2B5EF4-FFF2-40B4-BE49-F238E27FC236}">
                <a16:creationId xmlns:a16="http://schemas.microsoft.com/office/drawing/2014/main" id="{F69182D0-D08F-4D5F-9D1A-F57794E8C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0" y="52949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79" name="Rectangle 42">
            <a:extLst>
              <a:ext uri="{FF2B5EF4-FFF2-40B4-BE49-F238E27FC236}">
                <a16:creationId xmlns:a16="http://schemas.microsoft.com/office/drawing/2014/main" id="{387E6A4A-DAE8-42CE-A7E3-15909C0DA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52949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80" name="Line 43">
            <a:extLst>
              <a:ext uri="{FF2B5EF4-FFF2-40B4-BE49-F238E27FC236}">
                <a16:creationId xmlns:a16="http://schemas.microsoft.com/office/drawing/2014/main" id="{2F546537-5F53-448D-B3ED-0D97E87D88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4500" y="53711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1" name="Line 44">
            <a:extLst>
              <a:ext uri="{FF2B5EF4-FFF2-40B4-BE49-F238E27FC236}">
                <a16:creationId xmlns:a16="http://schemas.microsoft.com/office/drawing/2014/main" id="{CA72EDB9-A3F3-4226-A86C-94B8A37372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4500" y="54473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Rectangle 45">
            <a:extLst>
              <a:ext uri="{FF2B5EF4-FFF2-40B4-BE49-F238E27FC236}">
                <a16:creationId xmlns:a16="http://schemas.microsoft.com/office/drawing/2014/main" id="{554C5440-0DDE-43F5-9BBD-381AD8BC9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900" y="59807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83" name="Rectangle 46">
            <a:extLst>
              <a:ext uri="{FF2B5EF4-FFF2-40B4-BE49-F238E27FC236}">
                <a16:creationId xmlns:a16="http://schemas.microsoft.com/office/drawing/2014/main" id="{373A4794-6724-4500-BF16-90B9A96D6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5980773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84" name="Line 47">
            <a:extLst>
              <a:ext uri="{FF2B5EF4-FFF2-40B4-BE49-F238E27FC236}">
                <a16:creationId xmlns:a16="http://schemas.microsoft.com/office/drawing/2014/main" id="{B6F4AB67-76DE-47BE-BB32-5BF058A45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4500" y="60569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48">
            <a:extLst>
              <a:ext uri="{FF2B5EF4-FFF2-40B4-BE49-F238E27FC236}">
                <a16:creationId xmlns:a16="http://schemas.microsoft.com/office/drawing/2014/main" id="{1297E677-D92D-4C7B-95FE-88FFF2E4D6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4500" y="61331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49">
            <a:extLst>
              <a:ext uri="{FF2B5EF4-FFF2-40B4-BE49-F238E27FC236}">
                <a16:creationId xmlns:a16="http://schemas.microsoft.com/office/drawing/2014/main" id="{10C1213B-741C-44FA-B065-BEB03D887A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2100" y="55235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0">
            <a:extLst>
              <a:ext uri="{FF2B5EF4-FFF2-40B4-BE49-F238E27FC236}">
                <a16:creationId xmlns:a16="http://schemas.microsoft.com/office/drawing/2014/main" id="{D325A5B6-9F47-44CA-83DB-E60D669CEC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8300" y="55235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1">
            <a:extLst>
              <a:ext uri="{FF2B5EF4-FFF2-40B4-BE49-F238E27FC236}">
                <a16:creationId xmlns:a16="http://schemas.microsoft.com/office/drawing/2014/main" id="{B7AF87BB-E805-4A60-8D1E-274B9AC06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55235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2">
            <a:extLst>
              <a:ext uri="{FF2B5EF4-FFF2-40B4-BE49-F238E27FC236}">
                <a16:creationId xmlns:a16="http://schemas.microsoft.com/office/drawing/2014/main" id="{00BED915-F17B-41B8-9E26-13FFF2D56A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4100" y="55235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3">
            <a:extLst>
              <a:ext uri="{FF2B5EF4-FFF2-40B4-BE49-F238E27FC236}">
                <a16:creationId xmlns:a16="http://schemas.microsoft.com/office/drawing/2014/main" id="{B4788B83-3E7E-4E50-9ED9-FE162CF60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8700" y="39995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4">
            <a:extLst>
              <a:ext uri="{FF2B5EF4-FFF2-40B4-BE49-F238E27FC236}">
                <a16:creationId xmlns:a16="http://schemas.microsoft.com/office/drawing/2014/main" id="{7F235AD9-135C-4F3A-9028-99710EA453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8700" y="40757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5">
            <a:extLst>
              <a:ext uri="{FF2B5EF4-FFF2-40B4-BE49-F238E27FC236}">
                <a16:creationId xmlns:a16="http://schemas.microsoft.com/office/drawing/2014/main" id="{289617B0-F6EB-4CC5-9114-0E115D07F7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8700" y="46853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56">
            <a:extLst>
              <a:ext uri="{FF2B5EF4-FFF2-40B4-BE49-F238E27FC236}">
                <a16:creationId xmlns:a16="http://schemas.microsoft.com/office/drawing/2014/main" id="{A7F9EDAC-E5C5-4961-8BAE-B0233AF082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8700" y="47615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57">
            <a:extLst>
              <a:ext uri="{FF2B5EF4-FFF2-40B4-BE49-F238E27FC236}">
                <a16:creationId xmlns:a16="http://schemas.microsoft.com/office/drawing/2014/main" id="{464E0FD2-0DD2-4B1D-95DB-AD3A6C02C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8700" y="53711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58">
            <a:extLst>
              <a:ext uri="{FF2B5EF4-FFF2-40B4-BE49-F238E27FC236}">
                <a16:creationId xmlns:a16="http://schemas.microsoft.com/office/drawing/2014/main" id="{2047269A-C3C0-4677-A01A-432963582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8700" y="54473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59">
            <a:extLst>
              <a:ext uri="{FF2B5EF4-FFF2-40B4-BE49-F238E27FC236}">
                <a16:creationId xmlns:a16="http://schemas.microsoft.com/office/drawing/2014/main" id="{218416C0-6635-4119-BC7A-E27283964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8700" y="60569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7" name="Line 60">
            <a:extLst>
              <a:ext uri="{FF2B5EF4-FFF2-40B4-BE49-F238E27FC236}">
                <a16:creationId xmlns:a16="http://schemas.microsoft.com/office/drawing/2014/main" id="{52D207CA-40EC-440B-AFCB-5068F9D27D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8700" y="613317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8" name="Line 61">
            <a:extLst>
              <a:ext uri="{FF2B5EF4-FFF2-40B4-BE49-F238E27FC236}">
                <a16:creationId xmlns:a16="http://schemas.microsoft.com/office/drawing/2014/main" id="{FEF2F802-0B05-4558-9110-E5DD77AE6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30500" y="48377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9" name="Line 62">
            <a:extLst>
              <a:ext uri="{FF2B5EF4-FFF2-40B4-BE49-F238E27FC236}">
                <a16:creationId xmlns:a16="http://schemas.microsoft.com/office/drawing/2014/main" id="{23409322-91DA-454E-951E-83BE29A103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6700" y="48377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0" name="Line 63">
            <a:extLst>
              <a:ext uri="{FF2B5EF4-FFF2-40B4-BE49-F238E27FC236}">
                <a16:creationId xmlns:a16="http://schemas.microsoft.com/office/drawing/2014/main" id="{464D7216-F242-4BC3-A90F-796D12D4EE9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6300" y="48377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1" name="Line 64">
            <a:extLst>
              <a:ext uri="{FF2B5EF4-FFF2-40B4-BE49-F238E27FC236}">
                <a16:creationId xmlns:a16="http://schemas.microsoft.com/office/drawing/2014/main" id="{251E3959-EA48-4318-8367-6551870637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2500" y="48377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2" name="Line 65">
            <a:extLst>
              <a:ext uri="{FF2B5EF4-FFF2-40B4-BE49-F238E27FC236}">
                <a16:creationId xmlns:a16="http://schemas.microsoft.com/office/drawing/2014/main" id="{E41F66F5-F81C-4E83-9507-FFF2D5DCD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02100" y="48377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66">
            <a:extLst>
              <a:ext uri="{FF2B5EF4-FFF2-40B4-BE49-F238E27FC236}">
                <a16:creationId xmlns:a16="http://schemas.microsoft.com/office/drawing/2014/main" id="{8F366711-DB98-45CD-8BF2-B2D9CBB6A1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78300" y="48377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67">
            <a:extLst>
              <a:ext uri="{FF2B5EF4-FFF2-40B4-BE49-F238E27FC236}">
                <a16:creationId xmlns:a16="http://schemas.microsoft.com/office/drawing/2014/main" id="{BFB204AE-EE98-4976-9707-8735049856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48377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68">
            <a:extLst>
              <a:ext uri="{FF2B5EF4-FFF2-40B4-BE49-F238E27FC236}">
                <a16:creationId xmlns:a16="http://schemas.microsoft.com/office/drawing/2014/main" id="{FA57CABA-C024-4FEA-B395-18A10E0CFF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4100" y="483777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Text Box 69">
            <a:extLst>
              <a:ext uri="{FF2B5EF4-FFF2-40B4-BE49-F238E27FC236}">
                <a16:creationId xmlns:a16="http://schemas.microsoft.com/office/drawing/2014/main" id="{3FF5CDE6-89B3-4D63-864F-BABA13A23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36947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407" name="Text Box 70">
            <a:extLst>
              <a:ext uri="{FF2B5EF4-FFF2-40B4-BE49-F238E27FC236}">
                <a16:creationId xmlns:a16="http://schemas.microsoft.com/office/drawing/2014/main" id="{47FCC388-BFD7-49F4-9D7A-973B2EB6B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36947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408" name="Text Box 71">
            <a:extLst>
              <a:ext uri="{FF2B5EF4-FFF2-40B4-BE49-F238E27FC236}">
                <a16:creationId xmlns:a16="http://schemas.microsoft.com/office/drawing/2014/main" id="{D21553B3-FAC1-4AA3-A165-E9851A6FD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36947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4409" name="Text Box 72">
            <a:extLst>
              <a:ext uri="{FF2B5EF4-FFF2-40B4-BE49-F238E27FC236}">
                <a16:creationId xmlns:a16="http://schemas.microsoft.com/office/drawing/2014/main" id="{51E4FF1E-19E5-4646-9A69-B5F0B8552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39995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410" name="Text Box 73">
            <a:extLst>
              <a:ext uri="{FF2B5EF4-FFF2-40B4-BE49-F238E27FC236}">
                <a16:creationId xmlns:a16="http://schemas.microsoft.com/office/drawing/2014/main" id="{630F139E-2C5E-44AF-9BB9-EAEE486C0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39995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411" name="Text Box 74">
            <a:extLst>
              <a:ext uri="{FF2B5EF4-FFF2-40B4-BE49-F238E27FC236}">
                <a16:creationId xmlns:a16="http://schemas.microsoft.com/office/drawing/2014/main" id="{0BAAA05A-0257-4A46-A13A-FE76B2449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39995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4412" name="Text Box 75">
            <a:extLst>
              <a:ext uri="{FF2B5EF4-FFF2-40B4-BE49-F238E27FC236}">
                <a16:creationId xmlns:a16="http://schemas.microsoft.com/office/drawing/2014/main" id="{0A0B190F-4228-415B-B4AB-8758AE440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43805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413" name="Text Box 76">
            <a:extLst>
              <a:ext uri="{FF2B5EF4-FFF2-40B4-BE49-F238E27FC236}">
                <a16:creationId xmlns:a16="http://schemas.microsoft.com/office/drawing/2014/main" id="{35522243-34A3-4D24-B942-12D754916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43805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414" name="Text Box 77">
            <a:extLst>
              <a:ext uri="{FF2B5EF4-FFF2-40B4-BE49-F238E27FC236}">
                <a16:creationId xmlns:a16="http://schemas.microsoft.com/office/drawing/2014/main" id="{93DA212C-014C-4BDF-B9C1-CE0B0822E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43805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4415" name="Text Box 78">
            <a:extLst>
              <a:ext uri="{FF2B5EF4-FFF2-40B4-BE49-F238E27FC236}">
                <a16:creationId xmlns:a16="http://schemas.microsoft.com/office/drawing/2014/main" id="{9DC4ACEE-3088-40A8-BEFE-C971EE2CC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46853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416" name="Text Box 79">
            <a:extLst>
              <a:ext uri="{FF2B5EF4-FFF2-40B4-BE49-F238E27FC236}">
                <a16:creationId xmlns:a16="http://schemas.microsoft.com/office/drawing/2014/main" id="{9E46F16B-594B-4AC1-97DA-70DFD23AB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46853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417" name="Text Box 80">
            <a:extLst>
              <a:ext uri="{FF2B5EF4-FFF2-40B4-BE49-F238E27FC236}">
                <a16:creationId xmlns:a16="http://schemas.microsoft.com/office/drawing/2014/main" id="{FD14266E-69FE-4613-A12A-5DB062C7A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46853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4418" name="Text Box 81">
            <a:extLst>
              <a:ext uri="{FF2B5EF4-FFF2-40B4-BE49-F238E27FC236}">
                <a16:creationId xmlns:a16="http://schemas.microsoft.com/office/drawing/2014/main" id="{CA9D71EA-2E02-4313-9986-B5DC90E2F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50663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419" name="Text Box 82">
            <a:extLst>
              <a:ext uri="{FF2B5EF4-FFF2-40B4-BE49-F238E27FC236}">
                <a16:creationId xmlns:a16="http://schemas.microsoft.com/office/drawing/2014/main" id="{0C7BD3E1-B5C2-452F-86AD-BDA523A23F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50663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420" name="Text Box 83">
            <a:extLst>
              <a:ext uri="{FF2B5EF4-FFF2-40B4-BE49-F238E27FC236}">
                <a16:creationId xmlns:a16="http://schemas.microsoft.com/office/drawing/2014/main" id="{E50E8FCF-A924-43EA-A948-53F8D0A98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50663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4421" name="Text Box 84">
            <a:extLst>
              <a:ext uri="{FF2B5EF4-FFF2-40B4-BE49-F238E27FC236}">
                <a16:creationId xmlns:a16="http://schemas.microsoft.com/office/drawing/2014/main" id="{51776B2E-6C56-4848-B3BC-25AEC2281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53711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422" name="Text Box 85">
            <a:extLst>
              <a:ext uri="{FF2B5EF4-FFF2-40B4-BE49-F238E27FC236}">
                <a16:creationId xmlns:a16="http://schemas.microsoft.com/office/drawing/2014/main" id="{85695AF2-2F59-42D2-9BFB-82FD0C4E7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53711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423" name="Text Box 86">
            <a:extLst>
              <a:ext uri="{FF2B5EF4-FFF2-40B4-BE49-F238E27FC236}">
                <a16:creationId xmlns:a16="http://schemas.microsoft.com/office/drawing/2014/main" id="{5E37303D-DCA9-462A-9002-447CBE7F4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53711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4424" name="Text Box 87">
            <a:extLst>
              <a:ext uri="{FF2B5EF4-FFF2-40B4-BE49-F238E27FC236}">
                <a16:creationId xmlns:a16="http://schemas.microsoft.com/office/drawing/2014/main" id="{B9C5ED02-F0AF-458D-8F06-1F1F8D2FB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57521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425" name="Text Box 88">
            <a:extLst>
              <a:ext uri="{FF2B5EF4-FFF2-40B4-BE49-F238E27FC236}">
                <a16:creationId xmlns:a16="http://schemas.microsoft.com/office/drawing/2014/main" id="{02F21817-03C8-4A1E-B15F-28D9E18F2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57521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426" name="Text Box 89">
            <a:extLst>
              <a:ext uri="{FF2B5EF4-FFF2-40B4-BE49-F238E27FC236}">
                <a16:creationId xmlns:a16="http://schemas.microsoft.com/office/drawing/2014/main" id="{541C5412-AF17-49F0-9919-D1B909839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57521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4427" name="Text Box 90">
            <a:extLst>
              <a:ext uri="{FF2B5EF4-FFF2-40B4-BE49-F238E27FC236}">
                <a16:creationId xmlns:a16="http://schemas.microsoft.com/office/drawing/2014/main" id="{ADD85F4C-69ED-4091-BE24-2D1592E11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60569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4428" name="Text Box 91">
            <a:extLst>
              <a:ext uri="{FF2B5EF4-FFF2-40B4-BE49-F238E27FC236}">
                <a16:creationId xmlns:a16="http://schemas.microsoft.com/office/drawing/2014/main" id="{BF386DE6-E6BE-46EA-9BDA-E3B59391E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700" y="60569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429" name="Text Box 92">
            <a:extLst>
              <a:ext uri="{FF2B5EF4-FFF2-40B4-BE49-F238E27FC236}">
                <a16:creationId xmlns:a16="http://schemas.microsoft.com/office/drawing/2014/main" id="{E0660CA5-36DF-4E3E-918C-97605385A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6056973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14430" name="Text Box 93">
            <a:extLst>
              <a:ext uri="{FF2B5EF4-FFF2-40B4-BE49-F238E27FC236}">
                <a16:creationId xmlns:a16="http://schemas.microsoft.com/office/drawing/2014/main" id="{AE4FE415-77E9-4A07-ABE9-2BAE95C644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4151973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14431" name="Text Box 94">
            <a:extLst>
              <a:ext uri="{FF2B5EF4-FFF2-40B4-BE49-F238E27FC236}">
                <a16:creationId xmlns:a16="http://schemas.microsoft.com/office/drawing/2014/main" id="{D7AF05FB-6482-4919-B049-D93C82B50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4837773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</a:p>
        </p:txBody>
      </p:sp>
      <p:sp>
        <p:nvSpPr>
          <p:cNvPr id="14432" name="Text Box 95">
            <a:extLst>
              <a:ext uri="{FF2B5EF4-FFF2-40B4-BE49-F238E27FC236}">
                <a16:creationId xmlns:a16="http://schemas.microsoft.com/office/drawing/2014/main" id="{916AFA50-2663-4F26-A834-27FAFF376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3300" y="5523573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</a:p>
        </p:txBody>
      </p:sp>
      <p:sp>
        <p:nvSpPr>
          <p:cNvPr id="14433" name="Text Box 96">
            <a:extLst>
              <a:ext uri="{FF2B5EF4-FFF2-40B4-BE49-F238E27FC236}">
                <a16:creationId xmlns:a16="http://schemas.microsoft.com/office/drawing/2014/main" id="{5509273B-44D7-4F1A-B0EF-BC7AF0223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4228173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</a:p>
        </p:txBody>
      </p:sp>
      <p:sp>
        <p:nvSpPr>
          <p:cNvPr id="14434" name="Text Box 97">
            <a:extLst>
              <a:ext uri="{FF2B5EF4-FFF2-40B4-BE49-F238E27FC236}">
                <a16:creationId xmlns:a16="http://schemas.microsoft.com/office/drawing/2014/main" id="{D8E7FC35-6D44-463B-ACC7-751AE1739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4913973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14435" name="Text Box 98">
            <a:extLst>
              <a:ext uri="{FF2B5EF4-FFF2-40B4-BE49-F238E27FC236}">
                <a16:creationId xmlns:a16="http://schemas.microsoft.com/office/drawing/2014/main" id="{BABC7A4C-DE3E-4778-B8B9-55F10415C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5599773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555C3690-D41C-4363-BCA5-0E8CF49CA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B7DC6F-55B0-4E09-A2F4-1AB0BE25D59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860F4CDC-1557-49C8-A661-E7379E52B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Breaking Deadlock 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833B213E-110C-4430-8013-E7D5A3324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93701362-887D-4092-8188-0EBF786A8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3268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the eight possible turns in a 2-d array (note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turns lead to cycles)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By preventing just two turns, cycles can be eliminated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Dimension-order routing disallows four turns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Helps avoid deadlock even in adaptive routing</a:t>
            </a:r>
          </a:p>
        </p:txBody>
      </p:sp>
      <p:sp>
        <p:nvSpPr>
          <p:cNvPr id="16390" name="Line 5">
            <a:extLst>
              <a:ext uri="{FF2B5EF4-FFF2-40B4-BE49-F238E27FC236}">
                <a16:creationId xmlns:a16="http://schemas.microsoft.com/office/drawing/2014/main" id="{1BC71F48-3716-4A35-84EC-6949951BFA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6">
            <a:extLst>
              <a:ext uri="{FF2B5EF4-FFF2-40B4-BE49-F238E27FC236}">
                <a16:creationId xmlns:a16="http://schemas.microsoft.com/office/drawing/2014/main" id="{E3E79548-6248-4030-9D93-A0812DC7A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7">
            <a:extLst>
              <a:ext uri="{FF2B5EF4-FFF2-40B4-BE49-F238E27FC236}">
                <a16:creationId xmlns:a16="http://schemas.microsoft.com/office/drawing/2014/main" id="{BC73B8E7-5E6A-412A-A35C-DF373E09A18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33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8">
            <a:extLst>
              <a:ext uri="{FF2B5EF4-FFF2-40B4-BE49-F238E27FC236}">
                <a16:creationId xmlns:a16="http://schemas.microsoft.com/office/drawing/2014/main" id="{5BCD5751-3D3A-467A-8429-D46BDD8B5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9">
            <a:extLst>
              <a:ext uri="{FF2B5EF4-FFF2-40B4-BE49-F238E27FC236}">
                <a16:creationId xmlns:a16="http://schemas.microsoft.com/office/drawing/2014/main" id="{69B5204D-A3CE-4CD8-B80E-482E5DFDE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0">
            <a:extLst>
              <a:ext uri="{FF2B5EF4-FFF2-40B4-BE49-F238E27FC236}">
                <a16:creationId xmlns:a16="http://schemas.microsoft.com/office/drawing/2014/main" id="{84E84622-D757-441A-AAF5-CC8F42936C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1">
            <a:extLst>
              <a:ext uri="{FF2B5EF4-FFF2-40B4-BE49-F238E27FC236}">
                <a16:creationId xmlns:a16="http://schemas.microsoft.com/office/drawing/2014/main" id="{3F5B268E-9235-4CBE-A9AE-29DEF618B0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50292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2">
            <a:extLst>
              <a:ext uri="{FF2B5EF4-FFF2-40B4-BE49-F238E27FC236}">
                <a16:creationId xmlns:a16="http://schemas.microsoft.com/office/drawing/2014/main" id="{48B04930-8FFB-4A96-BA50-82ED2D1274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5029200"/>
            <a:ext cx="304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3">
            <a:extLst>
              <a:ext uri="{FF2B5EF4-FFF2-40B4-BE49-F238E27FC236}">
                <a16:creationId xmlns:a16="http://schemas.microsoft.com/office/drawing/2014/main" id="{19EDBC0C-E994-4736-98DC-7DC1E5803E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4">
            <a:extLst>
              <a:ext uri="{FF2B5EF4-FFF2-40B4-BE49-F238E27FC236}">
                <a16:creationId xmlns:a16="http://schemas.microsoft.com/office/drawing/2014/main" id="{778703EC-0404-4119-B1EE-834DFA239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5">
            <a:extLst>
              <a:ext uri="{FF2B5EF4-FFF2-40B4-BE49-F238E27FC236}">
                <a16:creationId xmlns:a16="http://schemas.microsoft.com/office/drawing/2014/main" id="{0E6771C6-F5EC-4EE4-868A-0A75DD642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029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6">
            <a:extLst>
              <a:ext uri="{FF2B5EF4-FFF2-40B4-BE49-F238E27FC236}">
                <a16:creationId xmlns:a16="http://schemas.microsoft.com/office/drawing/2014/main" id="{D8C20EA6-25D4-47E6-808C-154FAC0B3A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7">
            <a:extLst>
              <a:ext uri="{FF2B5EF4-FFF2-40B4-BE49-F238E27FC236}">
                <a16:creationId xmlns:a16="http://schemas.microsoft.com/office/drawing/2014/main" id="{0750BBC5-3DB6-4670-816D-7ABF50B13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8">
            <a:extLst>
              <a:ext uri="{FF2B5EF4-FFF2-40B4-BE49-F238E27FC236}">
                <a16:creationId xmlns:a16="http://schemas.microsoft.com/office/drawing/2014/main" id="{0FD6A887-C0B3-4532-A3D6-7CBF8D2618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19">
            <a:extLst>
              <a:ext uri="{FF2B5EF4-FFF2-40B4-BE49-F238E27FC236}">
                <a16:creationId xmlns:a16="http://schemas.microsoft.com/office/drawing/2014/main" id="{60E47B54-6B4A-4955-806F-9977255273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3340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0">
            <a:extLst>
              <a:ext uri="{FF2B5EF4-FFF2-40B4-BE49-F238E27FC236}">
                <a16:creationId xmlns:a16="http://schemas.microsoft.com/office/drawing/2014/main" id="{5F9BD85B-5379-4AAB-94F9-3787574D22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562600"/>
            <a:ext cx="304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1">
            <a:extLst>
              <a:ext uri="{FF2B5EF4-FFF2-40B4-BE49-F238E27FC236}">
                <a16:creationId xmlns:a16="http://schemas.microsoft.com/office/drawing/2014/main" id="{112AEA27-F3F2-44E3-AD60-A0943B9B48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2">
            <a:extLst>
              <a:ext uri="{FF2B5EF4-FFF2-40B4-BE49-F238E27FC236}">
                <a16:creationId xmlns:a16="http://schemas.microsoft.com/office/drawing/2014/main" id="{113E8A3C-B773-48B3-8BA2-3BA1AEC5B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3">
            <a:extLst>
              <a:ext uri="{FF2B5EF4-FFF2-40B4-BE49-F238E27FC236}">
                <a16:creationId xmlns:a16="http://schemas.microsoft.com/office/drawing/2014/main" id="{BB7B32DA-3285-4C86-942D-9EAEB8668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33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4">
            <a:extLst>
              <a:ext uri="{FF2B5EF4-FFF2-40B4-BE49-F238E27FC236}">
                <a16:creationId xmlns:a16="http://schemas.microsoft.com/office/drawing/2014/main" id="{18D5E841-4BAB-449A-882F-8B00738C9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5">
            <a:extLst>
              <a:ext uri="{FF2B5EF4-FFF2-40B4-BE49-F238E27FC236}">
                <a16:creationId xmlns:a16="http://schemas.microsoft.com/office/drawing/2014/main" id="{8C64BFC3-881E-40D4-B846-5FDAD2998A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6">
            <a:extLst>
              <a:ext uri="{FF2B5EF4-FFF2-40B4-BE49-F238E27FC236}">
                <a16:creationId xmlns:a16="http://schemas.microsoft.com/office/drawing/2014/main" id="{61305183-2060-4A69-97A1-330603317F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27">
            <a:extLst>
              <a:ext uri="{FF2B5EF4-FFF2-40B4-BE49-F238E27FC236}">
                <a16:creationId xmlns:a16="http://schemas.microsoft.com/office/drawing/2014/main" id="{A85A6EAC-C643-4A49-BFD3-E00742FA0F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0292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8">
            <a:extLst>
              <a:ext uri="{FF2B5EF4-FFF2-40B4-BE49-F238E27FC236}">
                <a16:creationId xmlns:a16="http://schemas.microsoft.com/office/drawing/2014/main" id="{27B16EFF-AAE6-471E-B43B-74F2325A62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5029200"/>
            <a:ext cx="304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29">
            <a:extLst>
              <a:ext uri="{FF2B5EF4-FFF2-40B4-BE49-F238E27FC236}">
                <a16:creationId xmlns:a16="http://schemas.microsoft.com/office/drawing/2014/main" id="{13243409-2842-4868-8E52-13FC893BB6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0">
            <a:extLst>
              <a:ext uri="{FF2B5EF4-FFF2-40B4-BE49-F238E27FC236}">
                <a16:creationId xmlns:a16="http://schemas.microsoft.com/office/drawing/2014/main" id="{65F65C3D-92B8-41A0-8033-CBA112C7F2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31">
            <a:extLst>
              <a:ext uri="{FF2B5EF4-FFF2-40B4-BE49-F238E27FC236}">
                <a16:creationId xmlns:a16="http://schemas.microsoft.com/office/drawing/2014/main" id="{12CB8DD5-D011-427A-948B-C74ABC037F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33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Line 32">
            <a:extLst>
              <a:ext uri="{FF2B5EF4-FFF2-40B4-BE49-F238E27FC236}">
                <a16:creationId xmlns:a16="http://schemas.microsoft.com/office/drawing/2014/main" id="{9C566EA0-4C8E-468D-977F-2DE51BD42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5029200"/>
            <a:ext cx="304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Line 33">
            <a:extLst>
              <a:ext uri="{FF2B5EF4-FFF2-40B4-BE49-F238E27FC236}">
                <a16:creationId xmlns:a16="http://schemas.microsoft.com/office/drawing/2014/main" id="{42E3DB5C-BC7D-43F8-9531-A1DF586C9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4">
            <a:extLst>
              <a:ext uri="{FF2B5EF4-FFF2-40B4-BE49-F238E27FC236}">
                <a16:creationId xmlns:a16="http://schemas.microsoft.com/office/drawing/2014/main" id="{8A6F0AD9-4CF7-4D36-8469-099F2360A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35">
            <a:extLst>
              <a:ext uri="{FF2B5EF4-FFF2-40B4-BE49-F238E27FC236}">
                <a16:creationId xmlns:a16="http://schemas.microsoft.com/office/drawing/2014/main" id="{4C060AE4-AE65-49D9-929C-6F1B7434E1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50292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36">
            <a:extLst>
              <a:ext uri="{FF2B5EF4-FFF2-40B4-BE49-F238E27FC236}">
                <a16:creationId xmlns:a16="http://schemas.microsoft.com/office/drawing/2014/main" id="{1CD45108-31BA-49DB-8174-54817E34FC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55626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37">
            <a:extLst>
              <a:ext uri="{FF2B5EF4-FFF2-40B4-BE49-F238E27FC236}">
                <a16:creationId xmlns:a16="http://schemas.microsoft.com/office/drawing/2014/main" id="{6012F105-7D66-4CF8-97BD-F5B091D4A9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38">
            <a:extLst>
              <a:ext uri="{FF2B5EF4-FFF2-40B4-BE49-F238E27FC236}">
                <a16:creationId xmlns:a16="http://schemas.microsoft.com/office/drawing/2014/main" id="{674F4B14-B5FC-41B6-831A-987D03DE2D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39">
            <a:extLst>
              <a:ext uri="{FF2B5EF4-FFF2-40B4-BE49-F238E27FC236}">
                <a16:creationId xmlns:a16="http://schemas.microsoft.com/office/drawing/2014/main" id="{9B5449D5-7CAB-4497-9A12-900A48D6AAE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33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0">
            <a:extLst>
              <a:ext uri="{FF2B5EF4-FFF2-40B4-BE49-F238E27FC236}">
                <a16:creationId xmlns:a16="http://schemas.microsoft.com/office/drawing/2014/main" id="{AC3B11FE-BDFD-4D2D-98B8-95AF7140C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Line 41">
            <a:extLst>
              <a:ext uri="{FF2B5EF4-FFF2-40B4-BE49-F238E27FC236}">
                <a16:creationId xmlns:a16="http://schemas.microsoft.com/office/drawing/2014/main" id="{9C9B1CB2-ED84-40FD-912B-70265B7C9E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Line 42">
            <a:extLst>
              <a:ext uri="{FF2B5EF4-FFF2-40B4-BE49-F238E27FC236}">
                <a16:creationId xmlns:a16="http://schemas.microsoft.com/office/drawing/2014/main" id="{B3FDA707-AA2A-4592-B78E-224F597C3A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8" name="Line 43">
            <a:extLst>
              <a:ext uri="{FF2B5EF4-FFF2-40B4-BE49-F238E27FC236}">
                <a16:creationId xmlns:a16="http://schemas.microsoft.com/office/drawing/2014/main" id="{893F9777-A739-456A-BFE9-A6034D1384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50292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4">
            <a:extLst>
              <a:ext uri="{FF2B5EF4-FFF2-40B4-BE49-F238E27FC236}">
                <a16:creationId xmlns:a16="http://schemas.microsoft.com/office/drawing/2014/main" id="{BFD2DB47-8571-41C9-ACF9-F478A357CB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029200"/>
            <a:ext cx="304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Line 45">
            <a:extLst>
              <a:ext uri="{FF2B5EF4-FFF2-40B4-BE49-F238E27FC236}">
                <a16:creationId xmlns:a16="http://schemas.microsoft.com/office/drawing/2014/main" id="{64DBC469-7535-4921-92C2-F6652F1759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1" name="Line 46">
            <a:extLst>
              <a:ext uri="{FF2B5EF4-FFF2-40B4-BE49-F238E27FC236}">
                <a16:creationId xmlns:a16="http://schemas.microsoft.com/office/drawing/2014/main" id="{65B6694C-BB7C-4786-AF85-19745DE57B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50292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7">
            <a:extLst>
              <a:ext uri="{FF2B5EF4-FFF2-40B4-BE49-F238E27FC236}">
                <a16:creationId xmlns:a16="http://schemas.microsoft.com/office/drawing/2014/main" id="{42CFFD4B-A382-480A-98B9-1F425EC6F1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48">
            <a:extLst>
              <a:ext uri="{FF2B5EF4-FFF2-40B4-BE49-F238E27FC236}">
                <a16:creationId xmlns:a16="http://schemas.microsoft.com/office/drawing/2014/main" id="{8B79EA13-5B19-45BF-8ABA-3C10C5010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49">
            <a:extLst>
              <a:ext uri="{FF2B5EF4-FFF2-40B4-BE49-F238E27FC236}">
                <a16:creationId xmlns:a16="http://schemas.microsoft.com/office/drawing/2014/main" id="{F3DF46B1-9232-46BB-8D19-15E576DAE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304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50">
            <a:extLst>
              <a:ext uri="{FF2B5EF4-FFF2-40B4-BE49-F238E27FC236}">
                <a16:creationId xmlns:a16="http://schemas.microsoft.com/office/drawing/2014/main" id="{2AA3BC98-B0AA-408A-AE8A-1BCF22C05C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626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51">
            <a:extLst>
              <a:ext uri="{FF2B5EF4-FFF2-40B4-BE49-F238E27FC236}">
                <a16:creationId xmlns:a16="http://schemas.microsoft.com/office/drawing/2014/main" id="{EE87F086-BE54-4D4C-A31E-797E23281A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5334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52">
            <a:extLst>
              <a:ext uri="{FF2B5EF4-FFF2-40B4-BE49-F238E27FC236}">
                <a16:creationId xmlns:a16="http://schemas.microsoft.com/office/drawing/2014/main" id="{FDA10EAC-CB6F-41DA-A578-C01C5448EB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55626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53">
            <a:extLst>
              <a:ext uri="{FF2B5EF4-FFF2-40B4-BE49-F238E27FC236}">
                <a16:creationId xmlns:a16="http://schemas.microsoft.com/office/drawing/2014/main" id="{3AE1255B-A8FD-42B4-B841-DEEABE7AA2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54">
            <a:extLst>
              <a:ext uri="{FF2B5EF4-FFF2-40B4-BE49-F238E27FC236}">
                <a16:creationId xmlns:a16="http://schemas.microsoft.com/office/drawing/2014/main" id="{41B15853-1E7C-4DF4-BD1E-3D91FA08F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Line 55">
            <a:extLst>
              <a:ext uri="{FF2B5EF4-FFF2-40B4-BE49-F238E27FC236}">
                <a16:creationId xmlns:a16="http://schemas.microsoft.com/office/drawing/2014/main" id="{F32A2F64-F165-4926-9797-B1373F381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334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Line 56">
            <a:extLst>
              <a:ext uri="{FF2B5EF4-FFF2-40B4-BE49-F238E27FC236}">
                <a16:creationId xmlns:a16="http://schemas.microsoft.com/office/drawing/2014/main" id="{8D716410-4B95-4019-B344-DDA1D6A284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2" name="Line 57">
            <a:extLst>
              <a:ext uri="{FF2B5EF4-FFF2-40B4-BE49-F238E27FC236}">
                <a16:creationId xmlns:a16="http://schemas.microsoft.com/office/drawing/2014/main" id="{C933EE0B-29C0-4B69-A2ED-83B562342F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562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Line 58">
            <a:extLst>
              <a:ext uri="{FF2B5EF4-FFF2-40B4-BE49-F238E27FC236}">
                <a16:creationId xmlns:a16="http://schemas.microsoft.com/office/drawing/2014/main" id="{A8242832-E5BC-40FA-A9FB-FB7E07C695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5257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4" name="Line 59">
            <a:extLst>
              <a:ext uri="{FF2B5EF4-FFF2-40B4-BE49-F238E27FC236}">
                <a16:creationId xmlns:a16="http://schemas.microsoft.com/office/drawing/2014/main" id="{1148D5C5-877B-4B7B-8EB7-C17F2185126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5029200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Line 60">
            <a:extLst>
              <a:ext uri="{FF2B5EF4-FFF2-40B4-BE49-F238E27FC236}">
                <a16:creationId xmlns:a16="http://schemas.microsoft.com/office/drawing/2014/main" id="{F3CD4F88-B42C-41CB-8FEC-DDD7B1C967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5029200"/>
            <a:ext cx="304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6" name="Line 61">
            <a:extLst>
              <a:ext uri="{FF2B5EF4-FFF2-40B4-BE49-F238E27FC236}">
                <a16:creationId xmlns:a16="http://schemas.microsoft.com/office/drawing/2014/main" id="{A1113536-D0D0-4E2A-9784-AA908E9269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43800" y="5562600"/>
            <a:ext cx="3048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7" name="Line 62">
            <a:extLst>
              <a:ext uri="{FF2B5EF4-FFF2-40B4-BE49-F238E27FC236}">
                <a16:creationId xmlns:a16="http://schemas.microsoft.com/office/drawing/2014/main" id="{CEF35CAA-673B-47AB-B297-0D338294A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5029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8" name="Line 63">
            <a:extLst>
              <a:ext uri="{FF2B5EF4-FFF2-40B4-BE49-F238E27FC236}">
                <a16:creationId xmlns:a16="http://schemas.microsoft.com/office/drawing/2014/main" id="{AA672EE0-9567-4F76-B732-EB6CBEBCE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029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9" name="Line 64">
            <a:extLst>
              <a:ext uri="{FF2B5EF4-FFF2-40B4-BE49-F238E27FC236}">
                <a16:creationId xmlns:a16="http://schemas.microsoft.com/office/drawing/2014/main" id="{5E07DC30-36BD-47BD-BD77-9490C9D4F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0" name="Line 65">
            <a:extLst>
              <a:ext uri="{FF2B5EF4-FFF2-40B4-BE49-F238E27FC236}">
                <a16:creationId xmlns:a16="http://schemas.microsoft.com/office/drawing/2014/main" id="{8B63D037-19C0-43E4-BE03-E1C41474A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1" name="Line 66">
            <a:extLst>
              <a:ext uri="{FF2B5EF4-FFF2-40B4-BE49-F238E27FC236}">
                <a16:creationId xmlns:a16="http://schemas.microsoft.com/office/drawing/2014/main" id="{EE1B4A42-6760-43DE-BC3F-A967A002BF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43800" y="5257800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2" name="Line 67">
            <a:extLst>
              <a:ext uri="{FF2B5EF4-FFF2-40B4-BE49-F238E27FC236}">
                <a16:creationId xmlns:a16="http://schemas.microsoft.com/office/drawing/2014/main" id="{4D792790-9C31-40A4-8880-D1C1193AE19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53340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3" name="Line 68">
            <a:extLst>
              <a:ext uri="{FF2B5EF4-FFF2-40B4-BE49-F238E27FC236}">
                <a16:creationId xmlns:a16="http://schemas.microsoft.com/office/drawing/2014/main" id="{DC93C257-EC7F-48B9-9F21-01382F8A9D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5562600"/>
            <a:ext cx="304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4" name="Text Box 69">
            <a:extLst>
              <a:ext uri="{FF2B5EF4-FFF2-40B4-BE49-F238E27FC236}">
                <a16:creationId xmlns:a16="http://schemas.microsoft.com/office/drawing/2014/main" id="{A725E754-6EB9-412C-99BA-D11DA132B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715000"/>
            <a:ext cx="113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West-First</a:t>
            </a:r>
          </a:p>
        </p:txBody>
      </p:sp>
      <p:sp>
        <p:nvSpPr>
          <p:cNvPr id="16455" name="Text Box 70">
            <a:extLst>
              <a:ext uri="{FF2B5EF4-FFF2-40B4-BE49-F238E27FC236}">
                <a16:creationId xmlns:a16="http://schemas.microsoft.com/office/drawing/2014/main" id="{29BA348E-5890-4E3A-91E5-58A42536DF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715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North-Last</a:t>
            </a:r>
          </a:p>
        </p:txBody>
      </p:sp>
      <p:sp>
        <p:nvSpPr>
          <p:cNvPr id="16456" name="Text Box 71">
            <a:extLst>
              <a:ext uri="{FF2B5EF4-FFF2-40B4-BE49-F238E27FC236}">
                <a16:creationId xmlns:a16="http://schemas.microsoft.com/office/drawing/2014/main" id="{EFE0BCEC-4CB3-4416-A871-836D18D23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479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Negative-First</a:t>
            </a:r>
          </a:p>
        </p:txBody>
      </p:sp>
      <p:sp>
        <p:nvSpPr>
          <p:cNvPr id="16457" name="Text Box 72">
            <a:extLst>
              <a:ext uri="{FF2B5EF4-FFF2-40B4-BE49-F238E27FC236}">
                <a16:creationId xmlns:a16="http://schemas.microsoft.com/office/drawing/2014/main" id="{377E4ED8-775B-439D-854D-9F9F28A01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715000"/>
            <a:ext cx="1119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allow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deadlocks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924B0F5E-59FC-4DF0-B76C-8EE954DA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CCD689-608A-4980-93E3-A4C7584DFCD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81AAFF-AC81-403F-8DD0-24EDBA9EF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6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Packets/Flits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AA17F45A-86E8-4512-9FBE-438FF4295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B1489336-A0B9-4634-A83E-CED579F55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91413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message is broken into multiple packets (each packet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has header information that allows the receiver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re-construct the original message)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packet may itself be broken into flits – flits do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contain additional headers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packets can follow different paths to the destination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Flits are always ordered and follow the same path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Such an architecture allows the use of a large packet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size (low header overhead) and yet allows fine-grained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resource allocation on a per-flit basis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47776</TotalTime>
  <Words>2012</Words>
  <Application>Microsoft Office PowerPoint</Application>
  <PresentationFormat>On-screen Show (4:3)</PresentationFormat>
  <Paragraphs>551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305</cp:revision>
  <dcterms:created xsi:type="dcterms:W3CDTF">2002-09-20T18:19:18Z</dcterms:created>
  <dcterms:modified xsi:type="dcterms:W3CDTF">2022-11-28T05:14:18Z</dcterms:modified>
</cp:coreProperties>
</file>